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7.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8.xml" ContentType="application/vnd.openxmlformats-officedocument.presentationml.notesSlide+xml"/>
  <Override PartName="/ppt/ink/ink20.xml" ContentType="application/inkml+xml"/>
  <Override PartName="/ppt/ink/ink21.xml" ContentType="application/inkml+xml"/>
  <Override PartName="/ppt/notesSlides/notesSlide9.xml" ContentType="application/vnd.openxmlformats-officedocument.presentationml.notesSlide+xml"/>
  <Override PartName="/ppt/ink/ink22.xml" ContentType="application/inkml+xml"/>
  <Override PartName="/ppt/ink/ink23.xml" ContentType="application/inkml+xml"/>
  <Override PartName="/ppt/notesSlides/notesSlide10.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11.xml" ContentType="application/vnd.openxmlformats-officedocument.presentationml.notesSlide+xml"/>
  <Override PartName="/ppt/ink/ink28.xml" ContentType="application/inkml+xml"/>
  <Override PartName="/ppt/ink/ink29.xml" ContentType="application/inkml+xml"/>
  <Override PartName="/ppt/notesSlides/notesSlide12.xml" ContentType="application/vnd.openxmlformats-officedocument.presentationml.notesSlide+xml"/>
  <Override PartName="/ppt/ink/ink30.xml" ContentType="application/inkml+xml"/>
  <Override PartName="/ppt/ink/ink31.xml" ContentType="application/inkml+xml"/>
  <Override PartName="/ppt/notesSlides/notesSlide13.xml" ContentType="application/vnd.openxmlformats-officedocument.presentationml.notesSlide+xml"/>
  <Override PartName="/ppt/ink/ink32.xml" ContentType="application/inkml+xml"/>
  <Override PartName="/ppt/ink/ink33.xml" ContentType="application/inkml+xml"/>
  <Override PartName="/ppt/notesSlides/notesSlide14.xml" ContentType="application/vnd.openxmlformats-officedocument.presentationml.notesSlide+xml"/>
  <Override PartName="/ppt/ink/ink34.xml" ContentType="application/inkml+xml"/>
  <Override PartName="/ppt/ink/ink35.xml" ContentType="application/inkml+xml"/>
  <Override PartName="/ppt/notesSlides/notesSlide15.xml" ContentType="application/vnd.openxmlformats-officedocument.presentationml.notesSlide+xml"/>
  <Override PartName="/ppt/ink/ink36.xml" ContentType="application/inkml+xml"/>
  <Override PartName="/ppt/ink/ink37.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489" r:id="rId2"/>
    <p:sldId id="257" r:id="rId3"/>
    <p:sldId id="490" r:id="rId4"/>
    <p:sldId id="492" r:id="rId5"/>
    <p:sldId id="491" r:id="rId6"/>
    <p:sldId id="499" r:id="rId7"/>
    <p:sldId id="504" r:id="rId8"/>
    <p:sldId id="503" r:id="rId9"/>
    <p:sldId id="502" r:id="rId10"/>
    <p:sldId id="501" r:id="rId11"/>
    <p:sldId id="500" r:id="rId12"/>
    <p:sldId id="508" r:id="rId13"/>
    <p:sldId id="507" r:id="rId14"/>
    <p:sldId id="506" r:id="rId15"/>
    <p:sldId id="505" r:id="rId16"/>
    <p:sldId id="509" r:id="rId17"/>
    <p:sldId id="497" r:id="rId18"/>
    <p:sldId id="493" r:id="rId19"/>
    <p:sldId id="494" r:id="rId20"/>
    <p:sldId id="496" r:id="rId21"/>
    <p:sldId id="498" r:id="rId22"/>
    <p:sldId id="26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89" autoAdjust="0"/>
  </p:normalViewPr>
  <p:slideViewPr>
    <p:cSldViewPr snapToGrid="0">
      <p:cViewPr varScale="1">
        <p:scale>
          <a:sx n="77" d="100"/>
          <a:sy n="77" d="100"/>
        </p:scale>
        <p:origin x="1098"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4:57:19.914"/>
    </inkml:context>
    <inkml:brush xml:id="br0">
      <inkml:brushProperty name="width" value="0.35" units="cm"/>
      <inkml:brushProperty name="height" value="0.35" units="cm"/>
      <inkml:brushProperty name="color" value="#FFFFFF"/>
    </inkml:brush>
  </inkml:definitions>
  <inkml:trace contextRef="#ctx0" brushRef="#br0">1 0 24575,'4'0'0,"7"0"0,5 0 0,5 0 0,3 0 0,2 0 0,1 0 0,-4 5 0,-1 1 0,4-1 0,3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5:16:46.987"/>
    </inkml:context>
    <inkml:brush xml:id="br0">
      <inkml:brushProperty name="width" value="0.1" units="cm"/>
      <inkml:brushProperty name="height" value="0.1" units="cm"/>
      <inkml:brushProperty name="color" value="#E71224"/>
    </inkml:brush>
  </inkml:definitions>
  <inkml:trace contextRef="#ctx0" brushRef="#br0">293 0 24575,'-3'2'0,"1"0"0,0-1 0,-1 1 0,1 0 0,0 0 0,0 0 0,0 1 0,0-1 0,0 0 0,0 1 0,1-1 0,-1 1 0,1 0 0,-2 4 0,-6 8 0,-115 141 0,118-147 0,0 0 0,0 0 0,1 1 0,1 0 0,-1 0 0,1 0 0,1 0 0,0 1 0,0-1 0,1 1 0,-1 15 0,1-14 0,-1-1 0,0 0 0,-1 0 0,-1 0 0,1 0 0,-12 17 0,10-19 0,0 1 0,1 0 0,1 0 0,0 0 0,0 1 0,1 0 0,0-1 0,-1 14 0,1 240 0,5-148 0,-2-112 0,-1 0 0,1 1 0,1-1 0,-1 0 0,1 0 0,-1 0 0,1 1 0,0-1 0,1 0 0,-1 0 0,1 0 0,0 0 0,0-1 0,2 5 0,0-5 0,-1 0 0,1 0 0,0-1 0,-1 1 0,2-1 0,-1 0 0,0 0 0,0 0 0,0 0 0,1-1 0,-1 0 0,9 1 0,47 14 0,-34-8 0,0-2 0,0-1 0,51 4 0,374-11 0,-448 3 0,1-1 0,-1 0 0,0 0 0,1 0 0,-1-1 0,1 1 0,-1-1 0,0 0 0,1 0 0,-1 0 0,0 0 0,0-1 0,0 1 0,0-1 0,0 0 0,0 0 0,3-3 0,-3 1 0,-1 0 0,1 0 0,-1 0 0,0 0 0,0 0 0,-1-1 0,1 1 0,-1-1 0,0 1 0,0-1 0,0 1 0,-1-8 0,6-33 0,3-28 0,-3-1 0,-5-132 0,-9 155 0,-1 0 0,-3 1 0,-2 0 0,-25-59 0,37 105 0,-1-1 0,1 1 0,-1 0 0,0 0 0,0 0 0,0 0 0,0 0 0,-1 1 0,1-1 0,-1 1 0,0 0 0,0 0 0,0 0 0,0 1 0,-6-3 0,-9-3 0,0 1 0,-31-7 0,33 10 0,1-1 0,-1-1 0,-22-10 0,24 6-124,-1 1 0,0 0 0,0 1 0,-1 1 0,0 1 0,-1 0-1,1 1 1,-1 1 0,0 1 0,-26-2 0,21 5-6702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5:16:50.990"/>
    </inkml:context>
    <inkml:brush xml:id="br0">
      <inkml:brushProperty name="width" value="0.1" units="cm"/>
      <inkml:brushProperty name="height" value="0.1" units="cm"/>
      <inkml:brushProperty name="color" value="#E71224"/>
    </inkml:brush>
  </inkml:definitions>
  <inkml:trace contextRef="#ctx0" brushRef="#br0">246 114 24575,'0'5'0,"-1"0"0,0 0 0,0-1 0,0 1 0,-1 0 0,1-1 0,-1 1 0,0-1 0,-1 0 0,1 0 0,-1 0 0,1 0 0,-1 0 0,-1 0 0,-3 3 0,-8 8 0,-2 0 0,-18 12 0,12-9 0,-23 8 0,42-25 0,0 0 0,0 1 0,1-1 0,-1 1 0,0 0 0,1 0 0,-1 0 0,1 1 0,-1-1 0,1 1 0,0 0 0,0 0 0,1 0 0,-1 0 0,0 1 0,1-1 0,0 1 0,0-1 0,0 1 0,0 0 0,1 0 0,-2 4 0,-1 27 0,2-1 0,1 1 0,5 44 0,0 13 0,-4-59 0,-1-13 0,1 0 0,1-1 0,3 24 0,-3-38 0,0 0 0,1 0 0,-1 0 0,1 1 0,0-2 0,1 1 0,-1 0 0,1 0 0,0-1 0,0 1 0,0-1 0,1 0 0,-1 0 0,1 0 0,0-1 0,6 5 0,-8-7 0,8 6 0,1 0 0,-2 0 0,1 1 0,-1 0 0,0 1 0,10 12 0,-12-14 0,0-1 0,0 0 0,1 0 0,0 0 0,0-1 0,0-1 0,1 1 0,0-1 0,-1-1 0,1 0 0,1 0 0,15 3 0,-9-2 0,0 1 0,-1 0 0,21 11 0,-23-10 0,0 0 0,0-1 0,1 0 0,0-1 0,0 0 0,1-1 0,-1-1 0,16 1 0,121-5 0,-67-1 0,-83 3 0,10 0 0,0 0 0,-1-1 0,1 0 0,0 0 0,-1-1 0,12-4 0,-19 5 0,0 0 0,0-1 0,0 1 0,0-1 0,-1 0 0,1 0 0,0 0 0,-1-1 0,0 1 0,0 0 0,0-1 0,0 0 0,0 1 0,0-1 0,0 0 0,-1 0 0,1 0 0,-1 0 0,0 0 0,0 0 0,0 0 0,-1-1 0,1 1 0,0-5 0,2-41 0,-1 0 0,-11-96 0,8 137 0,-1 0 0,-1 0 0,0 0 0,0 0 0,0 1 0,-1-1 0,0 1 0,0 0 0,-1 0 0,-11-12 0,8 9 0,1 0 0,0-1 0,1 1 0,-6-13 0,-4-14 0,0 1 0,-3 1 0,0 1 0,-3 1 0,-41-50 0,-31-40 0,44 54 0,42 59 0,0 0 0,-1 0 0,-1 1 0,1 0 0,-1 1 0,-1 0 0,1 1 0,-1 0 0,-19-9 0,23 13 0,-1 0 0,1 0 0,0 1 0,-1 1 0,1-1 0,-1 1 0,0 0 0,1 1 0,-1 0 0,0 0 0,0 0 0,1 1 0,-1 1 0,1-1 0,-1 1 0,1 0 0,-13 6 0,3 2-1365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5:16:55.012"/>
    </inkml:context>
    <inkml:brush xml:id="br0">
      <inkml:brushProperty name="width" value="0.1" units="cm"/>
      <inkml:brushProperty name="height" value="0.1" units="cm"/>
      <inkml:brushProperty name="color" value="#E71224"/>
    </inkml:brush>
  </inkml:definitions>
  <inkml:trace contextRef="#ctx0" brushRef="#br0">265 0 24575,'-7'1'0,"0"0"0,1 0 0,-1 0 0,0 1 0,1 0 0,-1 1 0,1-1 0,0 1 0,0 0 0,0 1 0,0-1 0,0 1 0,1 0 0,0 1 0,-6 5 0,-2 3 0,0 1 0,2 0 0,0 1 0,-14 23 0,13-18 0,1-4 0,1 0 0,1 1 0,0 0 0,2 1 0,0-1 0,0 1 0,2 1 0,-5 26 0,10-42 0,1 0 0,-1 1 0,1-1 0,0 0 0,0 0 0,0 0 0,0 0 0,0 0 0,1 0 0,0 0 0,-1 0 0,1 0 0,0-1 0,0 1 0,1 0 0,-1-1 0,0 0 0,1 0 0,0 0 0,-1 0 0,1 0 0,0 0 0,0-1 0,0 1 0,6 1 0,12 6 0,0-1 0,39 8 0,-32-9 0,8 2 0,53 5 0,11 3 0,31 9 0,-107-21 0,0-2 0,1 0 0,-1-2 0,1 0 0,27-4 0,-49 2 0,0 1 0,0-1 0,-1 0 0,1 0 0,0 0 0,0 0 0,-1 0 0,1-1 0,-1 1 0,1-1 0,-1 0 0,0 1 0,0-1 0,1 0 0,-1 0 0,0-1 0,-1 1 0,1 0 0,0-1 0,-1 1 0,1-1 0,-1 1 0,0-1 0,0 0 0,0 1 0,0-1 0,0 0 0,-1 0 0,1 0 0,-1-4 0,2-13 0,-1 1 0,-1-1 0,-4-32 0,1 16 0,3 2 0,0 15 0,-1 0 0,-4-26 0,4 38 0,-1 0 0,0 1 0,0 0 0,0-1 0,-1 1 0,0 0 0,0 0 0,-1 0 0,0 1 0,-6-9 0,-3 0 0,10 9 0,0 1 0,-1-1 0,1 1 0,-1 0 0,0 0 0,0 0 0,-1 1 0,1 0 0,-1-1 0,0 1 0,1 1 0,-1-1 0,-1 1 0,1 0 0,0 0 0,0 0 0,-1 1 0,1 0 0,-1 0 0,-7 0 0,-50-1 0,36 2 0,1-1 0,-1-1 0,-28-6 0,12-3-77,4 2-567,-49-7 0,64 14-6182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5:17:00.467"/>
    </inkml:context>
    <inkml:brush xml:id="br0">
      <inkml:brushProperty name="width" value="0.1" units="cm"/>
      <inkml:brushProperty name="height" value="0.1" units="cm"/>
      <inkml:brushProperty name="color" value="#E71224"/>
    </inkml:brush>
  </inkml:definitions>
  <inkml:trace contextRef="#ctx0" brushRef="#br0">1 0 24575,'9'0'0,"7"0"0,6 0 0,3 0 0,3 0 0,0 0 0,0 0 0,-5 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5:17:02.299"/>
    </inkml:context>
    <inkml:brush xml:id="br0">
      <inkml:brushProperty name="width" value="0.1" units="cm"/>
      <inkml:brushProperty name="height" value="0.1" units="cm"/>
      <inkml:brushProperty name="color" value="#E71224"/>
    </inkml:brush>
  </inkml:definitions>
  <inkml:trace contextRef="#ctx0" brushRef="#br0">1 0 24575,'0'5'0,"4"1"0,7-1 0,5 0 0,5-2 0,3-1 0,-3 4 0,0 0 0,1 0 0,1-2 0,2 4 0,-5 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5:17:04.190"/>
    </inkml:context>
    <inkml:brush xml:id="br0">
      <inkml:brushProperty name="width" value="0.1" units="cm"/>
      <inkml:brushProperty name="height" value="0.1" units="cm"/>
      <inkml:brushProperty name="color" value="#E71224"/>
    </inkml:brush>
  </inkml:definitions>
  <inkml:trace contextRef="#ctx0" brushRef="#br0">1 82 24575,'0'-4'0,"0"-7"0,0-5 0,4 0 0,7 3 0,5 3 0,5 3 0,3 4 0,2 1 0,1 2 0,1 0 0,-1 1 0,1 0 0,-1-1 0,-5 1-8191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5:17:07.218"/>
    </inkml:context>
    <inkml:brush xml:id="br0">
      <inkml:brushProperty name="width" value="0.1" units="cm"/>
      <inkml:brushProperty name="height" value="0.1" units="cm"/>
      <inkml:brushProperty name="color" value="#E71224"/>
    </inkml:brush>
  </inkml:definitions>
  <inkml:trace contextRef="#ctx0" brushRef="#br0">1 0 24575,'4'0'0,"7"0"0,5 0 0,4 0 0,4 0 0,2 0 0,2 0 0,-5 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5:17:08.769"/>
    </inkml:context>
    <inkml:brush xml:id="br0">
      <inkml:brushProperty name="width" value="0.1" units="cm"/>
      <inkml:brushProperty name="height" value="0.1" units="cm"/>
      <inkml:brushProperty name="color" value="#E71224"/>
    </inkml:brush>
  </inkml:definitions>
  <inkml:trace contextRef="#ctx0" brushRef="#br0">1 0 24575,'4'0'0,"7"0"0,5 0 0,5 0 0,3 0 0,2 0 0,1 0 0,0 0 0,1 0 0,-1 0 0,-4 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5:17:11.611"/>
    </inkml:context>
    <inkml:brush xml:id="br0">
      <inkml:brushProperty name="width" value="0.1" units="cm"/>
      <inkml:brushProperty name="height" value="0.1" units="cm"/>
      <inkml:brushProperty name="color" value="#E71224"/>
    </inkml:brush>
  </inkml:definitions>
  <inkml:trace contextRef="#ctx0" brushRef="#br0">1 16 24575,'4'0'0,"7"0"0,5 0 0,5 0 0,3 0 0,2 0 0,1 0 0,0 0 0,1 0 0,-1 0 0,-4-4 0,-2-2 0,0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5:17:13.689"/>
    </inkml:context>
    <inkml:brush xml:id="br0">
      <inkml:brushProperty name="width" value="0.1" units="cm"/>
      <inkml:brushProperty name="height" value="0.1" units="cm"/>
      <inkml:brushProperty name="color" value="#E71224"/>
    </inkml:brush>
  </inkml:definitions>
  <inkml:trace contextRef="#ctx0" brushRef="#br0">1 0 24575,'4'0'0,"7"0"0,5 0 0,5 0 0,3 0 0,2 0 0,1 0 0,0 0 0,1 0 0,-1 0 0,1 0 0,-2 0 0,-3 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4:57:23.038"/>
    </inkml:context>
    <inkml:brush xml:id="br0">
      <inkml:brushProperty name="width" value="0.35" units="cm"/>
      <inkml:brushProperty name="height" value="0.35" units="cm"/>
      <inkml:brushProperty name="color" value="#FFFFFF"/>
    </inkml:brush>
  </inkml:definitions>
  <inkml:trace contextRef="#ctx0" brushRef="#br0">202 55 24575,'-49'3'0,"34"-2"0,0 0 0,0-1 0,0 0 0,0-1 0,0 0 0,-25-7 0,39 8 0,-1-1 0,1 1 0,0-1 0,-1 1 0,1-1 0,0 1 0,0-1 0,-1 0 0,1 1 0,0-1 0,0 0 0,0 0 0,0 0 0,0 0 0,0 0 0,0 0 0,1 0 0,-2-3 0,2 4 0,0-1 0,0 0 0,0 1 0,0-1 0,0 0 0,0 1 0,0-1 0,1 0 0,-1 1 0,0-1 0,1 0 0,-1 1 0,0-1 0,1 1 0,-1-1 0,1 1 0,-1-1 0,1 1 0,-1-1 0,1 1 0,-1-1 0,1 1 0,0 0 0,-1-1 0,2 1 0,3-3 0,0 0 0,1 1 0,0 0 0,-1 0 0,1 1 0,12-3 0,93 3-1365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5:31:38.354"/>
    </inkml:context>
    <inkml:brush xml:id="br0">
      <inkml:brushProperty name="width" value="0.1" units="cm"/>
      <inkml:brushProperty name="height" value="0.1" units="cm"/>
      <inkml:brushProperty name="color" value="#E71224"/>
    </inkml:brush>
  </inkml:definitions>
  <inkml:trace contextRef="#ctx0" brushRef="#br0">909 7 24575,'-86'-1'0,"31"-1"0,0 2 0,0 3 0,-82 14 0,124-13 0,0 1 0,1 0 0,-1 0 0,1 1 0,0 1 0,0 0 0,1 1 0,0 0 0,-16 15 0,-10 14 0,-39 48 0,33-34 0,14-19 0,-17 18 0,-75 107 0,116-148 0,0 1 0,1-1 0,0 1 0,1 0 0,0 0 0,0 0 0,1 0 0,1 0 0,-1 14 0,1 14 0,6 47 0,-1-11 0,-4 46 0,-2-52 0,3 0 0,3 1 0,2-1 0,17 67 0,-18-115 0,3 13 0,2-1 0,0 0 0,19 36 0,-25-60 0,0 0 0,1 0 0,-1-1 0,2 0 0,-1 0 0,1 0 0,0-1 0,0 0 0,1 0 0,0 0 0,0-1 0,0 0 0,0 0 0,1-1 0,0 0 0,0 0 0,13 3 0,206 75 0,-60-19 0,-146-57 0,0-1 0,0-1 0,0-1 0,36 0 0,90-8 0,-130 4 0,13-2 0,1-2 0,-1-1 0,0-2 0,-1 0 0,0-2 0,0-1 0,-1-2 0,30-17 0,-49 23 0,1 1 0,-1-2 0,-1 1 0,1-1 0,-1-1 0,-1 1 0,1-1 0,8-15 0,5-13 0,17-39 0,2-2 0,23-25 0,36-65 0,-89 148 0,-1-1 0,-1-1 0,-1 0 0,-1 0 0,0 0 0,2-35 0,-2-460 0,-9 270 0,3 243 0,0-1 0,0 1 0,0 0 0,0 0 0,-1-1 0,0 1 0,0 0 0,0 0 0,0 0 0,-1 0 0,1 0 0,-1 0 0,0 0 0,-1 1 0,1-1 0,0 1 0,-5-5 0,2 4 0,0 1 0,0-1 0,0 1 0,-1 1 0,1-1 0,-1 1 0,1 0 0,-1 0 0,0 1 0,0-1 0,-10 0 0,-50-8 0,-112-2 0,121 9 0,-1-3 0,1-2 0,0-3 0,-75-24 0,99 24-1365,6 0-5461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8:06:49.808"/>
    </inkml:context>
    <inkml:brush xml:id="br0">
      <inkml:brushProperty name="width" value="0.1" units="cm"/>
      <inkml:brushProperty name="height" value="0.1" units="cm"/>
      <inkml:brushProperty name="color" value="#E71224"/>
    </inkml:brush>
  </inkml:definitions>
  <inkml:trace contextRef="#ctx0" brushRef="#br0">755 131 24575,'0'-2'0,"-1"0"0,1 1 0,0-1 0,-1 0 0,0 1 0,1-1 0,-1 0 0,0 1 0,0-1 0,0 1 0,0 0 0,0-1 0,0 1 0,-1 0 0,1-1 0,0 1 0,-1 0 0,1 0 0,-1 0 0,1 0 0,-1 0 0,1 0 0,-3 0 0,-43-16 0,39 14 0,-81-18 0,-2 4 0,-133-9 0,156 20 0,46 3 0,4 1 0,0 0 0,0 1 0,-36 3 0,51-2 0,0 0 0,0 1 0,0-1 0,0 1 0,0 0 0,0 0 0,0 0 0,0 0 0,0 0 0,1 1 0,-1-1 0,0 1 0,1-1 0,-1 1 0,1 0 0,0 0 0,0 1 0,-1-1 0,1 0 0,1 1 0,-1-1 0,0 1 0,1-1 0,-1 1 0,1 0 0,0 0 0,0 0 0,0 0 0,-1 5 0,0 13 0,2 1 0,0 0 0,1 0 0,6 30 0,2 25 0,-4 598 0,-8-364 0,1-267 0,1-30 0,0 0 0,1-1 0,0 1 0,1 0 0,0-1 0,1 1 0,5 14 0,-6-25 0,1-1 0,-1 1 0,1-1 0,0 1 0,0-1 0,0 0 0,0 0 0,0 0 0,1 0 0,-1 0 0,1 0 0,-1-1 0,1 1 0,-1-1 0,1 0 0,0 0 0,0 0 0,0 0 0,-1 0 0,7 0 0,7 2 0,0-2 0,28 0 0,-25-1 0,52 3-273,1-4 0,-1-3 0,0-3 0,95-22 0,-117 15-6553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8:06:40.611"/>
    </inkml:context>
    <inkml:brush xml:id="br0">
      <inkml:brushProperty name="width" value="0.1" units="cm"/>
      <inkml:brushProperty name="height" value="0.1" units="cm"/>
      <inkml:brushProperty name="color" value="#E71224"/>
    </inkml:brush>
  </inkml:definitions>
  <inkml:trace contextRef="#ctx0" brushRef="#br0">709 35 24575,'-1'-1'0,"1"-1"0,-1 1 0,1-1 0,-1 1 0,0-1 0,0 1 0,0 0 0,0 0 0,0-1 0,0 1 0,0 0 0,0 0 0,-1 0 0,1 0 0,0 0 0,-1 0 0,1 1 0,0-1 0,-1 0 0,1 1 0,-1-1 0,1 1 0,-1-1 0,1 1 0,-1 0 0,0 0 0,-2-1 0,-51-5 0,49 6 0,-252-2 0,144 3 0,103-1 0,-1 1 0,1-1 0,0 2 0,-1 0 0,1 0 0,0 1 0,0 0 0,-11 6 0,16-6 0,0 0 0,-1 1 0,1 0 0,1 0 0,-1 1 0,1 0 0,0 0 0,0 0 0,0 0 0,0 1 0,1 0 0,0 0 0,-5 11 0,0 2 0,1 1 0,1-1 0,1 2 0,1-1 0,0 1 0,-2 39 0,5-11 0,8 92 0,-5-134 0,0-1 0,0 1 0,1 0 0,0 0 0,0-1 0,1 1 0,0-1 0,0 1 0,0-1 0,1 0 0,0-1 0,0 1 0,1-1 0,-1 1 0,11 8 0,4 1 0,0-2 0,2 0 0,29 15 0,35 22 0,-41-20 0,63 30 0,-76-43 0,4 2 0,-17-7 0,0-2 0,1 0 0,0-1 0,1-1 0,0 0 0,0-2 0,0 0 0,1-2 0,39 4 0,-28-4 0,0 1 0,0 1 0,-1 1 0,54 21 0,-50-15 0,2-2 0,73 13 0,-101-23 0,1 0 0,-1 0 0,0-1 0,0 0 0,0-1 0,0 0 0,0 0 0,0-1 0,0-1 0,0 1 0,11-6 0,-13 4 0,-1 1 0,0-2 0,-1 1 0,1-1 0,-1 0 0,0 0 0,0 0 0,0-1 0,-1 0 0,0 0 0,0 0 0,0 0 0,-1-1 0,0 1 0,3-9 0,29-93 0,-23 65 0,24-52 0,-31 83 0,0-1 0,-1 1 0,0-1 0,-1 0 0,-1 0 0,0 0 0,-1 0 0,0-1 0,-1 1 0,0 0 0,-3-19 0,1 22 0,0 0 0,-1 1 0,1-1 0,-2 1 0,0 0 0,0 0 0,0 0 0,-1 0 0,0 1 0,-1 0 0,0 0 0,0 0 0,-1 1 0,0 0 0,-15-12 0,16 15 0,0 1 0,0-1 0,-1 1 0,1 0 0,-1 0 0,0 1 0,0 0 0,0 0 0,0 1 0,-10-1 0,-78 3 0,76 0 0,0 0 0,-1-1 0,-36-5 0,27-3 0,0-1 0,-42-20 0,43 16 0,-1 2 0,-44-11 0,51 16-136,1-1-1,1 0 1,-1-2-1,1 0 1,1-1-1,0-1 1,0-1-1,1-1 0,-18-16 1,14 8-6690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8:06:43.686"/>
    </inkml:context>
    <inkml:brush xml:id="br0">
      <inkml:brushProperty name="width" value="0.1" units="cm"/>
      <inkml:brushProperty name="height" value="0.1" units="cm"/>
      <inkml:brushProperty name="color" value="#E71224"/>
    </inkml:brush>
  </inkml:definitions>
  <inkml:trace contextRef="#ctx0" brushRef="#br0">0 0 24575,'6'0'0,"7"0"0,7 0 0,7 0 0,3 0 0,3 0 0,1 0 0,1 0 0,0 0 0,-6 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8:07:00.674"/>
    </inkml:context>
    <inkml:brush xml:id="br0">
      <inkml:brushProperty name="width" value="0.1" units="cm"/>
      <inkml:brushProperty name="height" value="0.1" units="cm"/>
      <inkml:brushProperty name="color" value="#E71224"/>
    </inkml:brush>
  </inkml:definitions>
  <inkml:trace contextRef="#ctx0" brushRef="#br0">1 0 24575,'5'0'0,"15"0"0,8 0 0,5 6 0,9 1 0,3 1 0,-1-3 0,-2-1 0,-2-1 0,-9-2-8191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8:07:02.409"/>
    </inkml:context>
    <inkml:brush xml:id="br0">
      <inkml:brushProperty name="width" value="0.1" units="cm"/>
      <inkml:brushProperty name="height" value="0.1" units="cm"/>
      <inkml:brushProperty name="color" value="#E71224"/>
    </inkml:brush>
  </inkml:definitions>
  <inkml:trace contextRef="#ctx0" brushRef="#br0">1 1 24575,'5'5'0,"9"3"0,6-1 0,6-2 0,5-1 0,2-1 0,1-2 0,1 0 0,0-1 0,-1 0 0,1-1 0,-2 1 0,-5 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8:07:07.254"/>
    </inkml:context>
    <inkml:brush xml:id="br0">
      <inkml:brushProperty name="width" value="0.1" units="cm"/>
      <inkml:brushProperty name="height" value="0.1" units="cm"/>
      <inkml:brushProperty name="color" value="#E71224"/>
    </inkml:brush>
  </inkml:definitions>
  <inkml:trace contextRef="#ctx0" brushRef="#br0">106 1 24575,'-2'21'0,"-1"1"0,-1-1 0,0 1 0,-2-1 0,-1 0 0,-10 23 0,-3 10 0,9-15 0,1 0 0,2 0 0,2 1 0,-1 47 0,8 165 0,2-113 0,-4-115 0,0-13 0,1 1 0,1 0 0,2 21 0,-2-30 0,-1-1 0,1 1 0,0-1 0,0 1 0,0-1 0,0 1 0,0-1 0,0 0 0,1 1 0,-1-1 0,1 0 0,0 0 0,-1 0 0,1 0 0,0 0 0,0 0 0,0-1 0,1 1 0,-1-1 0,0 1 0,0-1 0,3 1 0,30 8 0,0-2 0,0-1 0,0-2 0,1-1 0,0-2 0,37-3 0,-21 1 0,95 13 0,-33 8 0,0-5 0,146 2 0,-232-18 0,1-2 0,-1 0 0,0-2 0,0-1 0,0-2 0,-1 0 0,50-22 0,-67 25 0,0-1 0,0 0 0,-1-1 0,1 0 0,-1-1 0,-1 0 0,1 0 0,-1-1 0,-1 0 0,1 0 0,-1-1 0,-1 0 0,0 0 0,0-1 0,-1 0 0,0 0 0,0 0 0,-1 0 0,-1-1 0,0 1 0,0-1 0,2-22 0,-3 1 0,0 0 0,-3 0 0,0 0 0,-2 0 0,-14-59 0,12 72 0,-1 1 0,-1 0 0,0 0 0,-1 1 0,-2 0 0,1 0 0,-2 1 0,0 0 0,-1 1 0,-27-28 0,24 32 0,0 0 0,0 1 0,-1 0 0,-1 2 0,0 0 0,0 0 0,0 2 0,-27-7 0,12 3 0,-45-21 0,-2-8 0,-3 4 0,0 4 0,-2 3 0,-1 4 0,-124-20 0,43 32-1365,136 11-5461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8:07:10.928"/>
    </inkml:context>
    <inkml:brush xml:id="br0">
      <inkml:brushProperty name="width" value="0.1" units="cm"/>
      <inkml:brushProperty name="height" value="0.1" units="cm"/>
      <inkml:brushProperty name="color" value="#E71224"/>
    </inkml:brush>
  </inkml:definitions>
  <inkml:trace contextRef="#ctx0" brushRef="#br0">512 204 24575,'-8'1'0,"-1"0"0,0 0 0,0 1 0,1 0 0,-1 0 0,1 1 0,-1 1 0,1-1 0,0 1 0,-11 8 0,-9 7 0,-37 32 0,26-19 0,33-27 0,-42 31 0,2 2 0,1 3 0,-42 49 0,81-82 0,1 1 0,0 0 0,0 0 0,1 0 0,0 1 0,1-1 0,0 1 0,1 0 0,0 0 0,0 0 0,1 0 0,0 11 0,1 18 0,8 68 0,-7-90 0,2 5 0,1 0 0,0 1 0,2-1 0,0-1 0,19 42 0,-21-54 0,1 0 0,0-1 0,0 1 0,1-1 0,0 0 0,0-1 0,1 1 0,0-1 0,0-1 0,1 1 0,0-1 0,0 0 0,0-1 0,1 0 0,18 7 0,62 24 0,-62-24 0,0-1 0,0-1 0,1-2 0,50 10 0,18-7 0,2 3 0,1-5 0,140-5 0,-227-5 0,1-1 0,-1-1 0,0 0 0,0-1 0,0-1 0,-1 1 0,1-2 0,-1 0 0,0 0 0,-1-1 0,0 0 0,14-12 0,-6 3 0,-1-1 0,0-1 0,-2-1 0,0 0 0,19-33 0,-21 35 0,1 1 0,0 0 0,1 1 0,1 0 0,0 1 0,35-22 0,-40 29 0,-1 0 0,0-1 0,-1 0 0,0-1 0,0 0 0,0-1 0,-1 0 0,-1 0 0,0 0 0,0-1 0,-1 0 0,0 0 0,-1-1 0,0 0 0,-1 0 0,4-21 0,35-170 0,-30 140 0,-6 38 0,-2 0 0,-1-1 0,-1 1 0,0-33 0,-3 50 0,-1 1 0,0-1 0,0 1 0,0 0 0,-1-1 0,-1 1 0,1 0 0,-1 0 0,0 0 0,-1 1 0,1-1 0,-1 1 0,-1 0 0,1 0 0,-1 0 0,0 1 0,0-1 0,-1 1 0,-7-5 0,-3 0 0,0 1 0,0 1 0,-1 0 0,0 1 0,-1 1 0,1 1 0,-1 0 0,-25-2 0,18 2 0,1-1 0,-1 0 0,-36-16 0,22 6 0,-1 2 0,-66-14 0,92 24 0,-11 0 0,0 0 0,1 1 0,-1 1 0,0 2 0,0 0 0,0 2 0,0 1 0,0 1 0,0 0 0,1 2 0,-35 14 0,-17 11 0,2 4 0,-81 50 0,-24 12 0,142-78-1365,11-3-5461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8:07:15.877"/>
    </inkml:context>
    <inkml:brush xml:id="br0">
      <inkml:brushProperty name="width" value="0.1" units="cm"/>
      <inkml:brushProperty name="height" value="0.1" units="cm"/>
      <inkml:brushProperty name="color" value="#E71224"/>
    </inkml:brush>
  </inkml:definitions>
  <inkml:trace contextRef="#ctx0" brushRef="#br0">1 0 24575,'6'0'0,"12"0"0,10 0 0,6 0 0,2 0 0,1 0 0,0 0 0,-1 0 0,5 0 0,7 0 0,1 0 0,-8 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8:07:21.054"/>
    </inkml:context>
    <inkml:brush xml:id="br0">
      <inkml:brushProperty name="width" value="0.1" units="cm"/>
      <inkml:brushProperty name="height" value="0.1" units="cm"/>
      <inkml:brushProperty name="color" value="#E71224"/>
    </inkml:brush>
  </inkml:definitions>
  <inkml:trace contextRef="#ctx0" brushRef="#br0">210 0 24575,'-1'3'0,"-1"0"0,1 0 0,-1 0 0,0 0 0,0-1 0,0 1 0,-1-1 0,1 0 0,-1 0 0,1 1 0,-1-2 0,0 1 0,1 0 0,-1 0 0,0-1 0,-5 2 0,-1 2 0,-35 19 0,32-19 0,0 2 0,0 0 0,-16 11 0,25-14 0,-1-1 0,0 0 0,1 1 0,0 0 0,0 0 0,0 0 0,1 0 0,-1 0 0,1 0 0,0 1 0,0-1 0,0 1 0,-1 7 0,-1 18 0,1 1 0,1-1 0,2 1 0,5 46 0,-1 10 0,-3-65 0,-1 6 0,6 48 0,-4-66 0,0 1 0,1-1 0,0 0 0,1 0 0,0 0 0,1 0 0,11 17 0,-11-18 0,1 0 0,1 0 0,-1-1 0,2 1 0,-1-1 0,1-1 0,0 1 0,0-2 0,1 1 0,0-1 0,0 0 0,1-1 0,0 0 0,0 0 0,0-1 0,0-1 0,0 0 0,1 0 0,15 2 0,71 9 0,-53-7 0,65 3 0,-19-8 0,288-6 0,-372 4 0,1 0 0,-1-1 0,1 0 0,-1-1 0,1 0 0,-1 0 0,0 0 0,1 0 0,-1-1 0,-1 0 0,1-1 0,0 1 0,-1-1 0,1 0 0,-1 0 0,0-1 0,-1 1 0,1-1 0,-1 0 0,0-1 0,0 1 0,0-1 0,-1 1 0,0-1 0,0 0 0,-1 0 0,1-1 0,-1 1 0,1-8 0,3-17 0,-2 0 0,-1 0 0,-2 0 0,-5-62 0,2 39 0,2 36 0,-2 0 0,1 1 0,-2-1 0,0 1 0,-7-18 0,7 26 0,0 0 0,-1 1 0,0 0 0,-1 0 0,0 0 0,0 0 0,-1 1 0,1 0 0,-2 0 0,1 1 0,-11-9 0,4 5 0,-2 0 0,0 0 0,0 2 0,-1 0 0,1 1 0,-2 0 0,1 1 0,-1 1 0,0 1 0,-32-4 0,34 4 0,1 0 0,0-1 0,0 0 0,0-1 0,1-1 0,-20-12 0,21 11 0,1 1 0,-1 1 0,0 0 0,-1 1 0,1 0 0,-1 0 0,0 2 0,-24-4 0,-220 5 84,124 5-1533,102-3-5377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4:57:56.654"/>
    </inkml:context>
    <inkml:brush xml:id="br0">
      <inkml:brushProperty name="width" value="0.1" units="cm"/>
      <inkml:brushProperty name="height" value="0.1" units="cm"/>
      <inkml:brushProperty name="color" value="#E71224"/>
    </inkml:brush>
  </inkml:definitions>
  <inkml:trace contextRef="#ctx0" brushRef="#br0">1 0 24575,'1686'0'0,"-1628"4"0,0 2 0,0 2 0,108 31 0,-131-30 0,32 6 0,1-4 0,116 6 0,140-17 0,-138-3 0,-154 3 0,6 1 0,0-1 0,-1-3 0,63-11 0,-63 7 0,56-3 0,-3 0 0,165-16 0,-126 14 0,216 10 0,-157 5 0,53-5 0,269 5 0,-438 3 0,90 19 0,-67-8 0,-32-11 0,1-2 0,84-7 0,-30 0 0,2841 3 0,-2931-2-682,44-11-1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8:15:54.063"/>
    </inkml:context>
    <inkml:brush xml:id="br0">
      <inkml:brushProperty name="width" value="0.1" units="cm"/>
      <inkml:brushProperty name="height" value="0.1" units="cm"/>
      <inkml:brushProperty name="color" value="#E71224"/>
    </inkml:brush>
  </inkml:definitions>
  <inkml:trace contextRef="#ctx0" brushRef="#br0">1 0 24575,'6'0'0,"13"0"0,20 0 0,10 0 0,1 0 0,-7 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8:16:00.290"/>
    </inkml:context>
    <inkml:brush xml:id="br0">
      <inkml:brushProperty name="width" value="0.1" units="cm"/>
      <inkml:brushProperty name="height" value="0.1" units="cm"/>
      <inkml:brushProperty name="color" value="#E71224"/>
    </inkml:brush>
  </inkml:definitions>
  <inkml:trace contextRef="#ctx0" brushRef="#br0">579 1 24575,'-17'1'0,"0"0"0,-1 1 0,1 1 0,0 0 0,0 2 0,1 0 0,-1 0 0,1 2 0,1 0 0,-1 1 0,-21 14 0,-113 52 0,116-53 0,0 1 0,2 1 0,-31 30 0,58-47 0,0 0 0,0 1 0,1-1 0,0 1 0,1 0 0,-1 0 0,1 0 0,1 1 0,-1-1 0,1 1 0,1 0 0,-1-1 0,1 1 0,0 11 0,0 16 0,8 67 0,-5-78 0,-1-10 0,1 0 0,0 0 0,1 0 0,0 0 0,8 20 0,-9-30 0,0 0 0,0 0 0,0 0 0,1 0 0,-1-1 0,1 1 0,0-1 0,0 0 0,0 0 0,1 0 0,-1 0 0,1 0 0,-1-1 0,1 0 0,0 1 0,0-1 0,0-1 0,0 1 0,0-1 0,0 1 0,0-1 0,6 0 0,225 28 0,-222-26 0,-1 0 0,0 1 0,0 1 0,0 0 0,19 10 0,13 7 0,-24-13 0,1-2 0,0 0 0,0-1 0,0-1 0,1 0 0,-1-2 0,29 0 0,-19-1 0,52 10 0,-59-7 0,-1-1 0,1-1 0,0-2 0,26-1 0,-42 0 0,-1-1 0,1-1 0,-1 1 0,0-1 0,0-1 0,0 1 0,0-1 0,0 0 0,0-1 0,-1 0 0,0 0 0,1 0 0,-2-1 0,1 1 0,0-2 0,-1 1 0,6-8 0,-1 0 0,0-1 0,-2 1 0,1-1 0,-2-1 0,0 0 0,-1 0 0,0 0 0,-1-1 0,5-31 0,-5 2 0,-2-1 0,-3-56 0,0 72 0,0 20 0,1 0 0,-2 0 0,1 0 0,-1 0 0,-1 1 0,0-1 0,0 0 0,-1 0 0,0 1 0,-1-1 0,0 1 0,0 0 0,-1 1 0,0-1 0,0 1 0,-1-1 0,-1 2 0,-6-9 0,0 5 0,1 0 0,-1 1 0,-1 0 0,1 1 0,-2 1 0,1 0 0,-1 1 0,-1 0 0,-30-8 0,-11 1 0,-89-9 0,-19-6 0,135 22-455,0 2 0,-44-3 0,46 6-6371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8:13:37.622"/>
    </inkml:context>
    <inkml:brush xml:id="br0">
      <inkml:brushProperty name="width" value="0.1" units="cm"/>
      <inkml:brushProperty name="height" value="0.1" units="cm"/>
      <inkml:brushProperty name="color" value="#E71224"/>
    </inkml:brush>
  </inkml:definitions>
  <inkml:trace contextRef="#ctx0" brushRef="#br0">0 0 24575,'12'0'0,"8"0"0,13 0 0,13 0 0,3 0 0,5 0 0,-1 0 0,-3 0 0,-6 0 0,-3 0 0,-4 0 0,-2 0 0,-8 0-8191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8:13:41.073"/>
    </inkml:context>
    <inkml:brush xml:id="br0">
      <inkml:brushProperty name="width" value="0.1" units="cm"/>
      <inkml:brushProperty name="height" value="0.1" units="cm"/>
      <inkml:brushProperty name="color" value="#E71224"/>
    </inkml:brush>
  </inkml:definitions>
  <inkml:trace contextRef="#ctx0" brushRef="#br0">1111 1 24575,'-23'0'0,"0"2"0,0 1 0,0 1 0,1 1 0,-32 11 0,-106 51 0,24-10 0,46-30 0,59-19 0,1 1 0,-47 21 0,69-24 0,-1 1 0,1 0 0,1 0 0,-1 1 0,1 0 0,1 0 0,-1 1 0,1 0 0,1 0 0,-6 13 0,-10 12 0,-25 33 0,26-41 0,1 0 0,2 2 0,1 0 0,0 1 0,3 1 0,-14 40 0,15-31 0,-2-2 0,-29 55 0,-9 24 0,47-95 0,0 0 0,1 0 0,1 1 0,1-1 0,1 1 0,1-1 0,4 42 0,-3-59 0,0 0 0,0 0 0,0 0 0,0 0 0,1 0 0,0 0 0,0 0 0,0-1 0,0 1 0,0-1 0,1 1 0,-1-1 0,1 0 0,0 0 0,0 0 0,0 0 0,1 0 0,-1-1 0,1 1 0,-1-1 0,8 3 0,8 3 0,-1-1 0,2 0 0,28 5 0,-6-2 0,427 101 0,-431-106 0,0-1 0,54-2 0,-61-3 0,-1 1 0,1 2 0,-1 1 0,46 11 0,-31-1 0,0-1 0,1-3 0,1-2 0,93 2 0,-103-9 0,-3 1 0,-1-2 0,37-6 0,-59 5 0,1-1 0,-1 0 0,0-1 0,0 0 0,-1 0 0,1-1 0,-1 0 0,0-1 0,17-14 0,2-8 0,-1-1 0,-1-1 0,-2-1 0,-1-2 0,-2 0 0,19-39 0,-32 55 0,-1 0 0,-1 0 0,-1-1 0,0 0 0,-1-1 0,-1 1 0,3-34 0,-4-8 0,-5-67 0,-1 36 0,2 65 0,-2 0 0,-1 0 0,-2 0 0,0 1 0,-1 0 0,-2 0 0,0 1 0,-2 0 0,-18-31 0,-17-20 0,-77-95 0,120 164 0,-2 0 0,1 0 0,-1 1 0,1-1 0,-1 1 0,-1 0 0,1 1 0,-1-1 0,0 1 0,0 1 0,0-1 0,0 1 0,-1 0 0,0 0 0,1 0 0,-1 1 0,0 0 0,0 1 0,0 0 0,0 0 0,0 0 0,-13 1 0,-145 5-1365,136-4-5461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8:11:49.178"/>
    </inkml:context>
    <inkml:brush xml:id="br0">
      <inkml:brushProperty name="width" value="0.1" units="cm"/>
      <inkml:brushProperty name="height" value="0.1" units="cm"/>
      <inkml:brushProperty name="color" value="#E71224"/>
    </inkml:brush>
  </inkml:definitions>
  <inkml:trace contextRef="#ctx0" brushRef="#br0">1 1 24575,'6'0'0,"1"5"0,6 3 0,6-1 0,5-1 0,5-1 0,3-3 0,2 0 0,0-2 0,1 0 0,-1 0 0,0 0 0,0-1 0,-6 1-8191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8:11:53.253"/>
    </inkml:context>
    <inkml:brush xml:id="br0">
      <inkml:brushProperty name="width" value="0.1" units="cm"/>
      <inkml:brushProperty name="height" value="0.1" units="cm"/>
      <inkml:brushProperty name="color" value="#E71224"/>
    </inkml:brush>
  </inkml:definitions>
  <inkml:trace contextRef="#ctx0" brushRef="#br0">505 21 24575,'0'-1'0,"0"0"0,0 0 0,-1 1 0,1-1 0,0 0 0,0 0 0,0 1 0,-1-1 0,1 0 0,0 0 0,-1 1 0,1-1 0,0 0 0,-1 1 0,1-1 0,-1 1 0,1-1 0,-1 1 0,1-1 0,-1 1 0,0-1 0,1 1 0,-1-1 0,1 1 0,-1 0 0,0-1 0,-1 0 0,-26-2 0,-26 12 0,44-6 0,0 1 0,1 0 0,0 1 0,0-1 0,0 2 0,0-1 0,1 1 0,0 1 0,0-1 0,1 1 0,-9 10 0,-5 9 0,0 0 0,-18 34 0,-87 162 0,109-185 0,0 1 0,3 1 0,1 0 0,-9 47 0,19-70 0,1 1 0,0-1 0,1 1 0,1 0 0,1-1 0,0 1 0,7 27 0,-5-32 0,0-1 0,1 0 0,1 0 0,0 0 0,1 0 0,0-1 0,0 0 0,1 0 0,0 0 0,1-1 0,12 11 0,-14-15 0,1 0 0,0 0 0,0-1 0,0 0 0,1 0 0,-1-1 0,1 0 0,0 0 0,0 0 0,0-1 0,0-1 0,0 0 0,11 1 0,16 0 0,66-7 0,-36 1 0,-25 4 0,-18 1 0,1-2 0,22-3 0,-37 2 0,0 1 0,0-1 0,-1-1 0,1 0 0,0 0 0,-1 0 0,0-1 0,0 0 0,9-7 0,41-29 0,-36 27 0,-1-1 0,-1-1 0,0-1 0,26-29 0,-7 4 0,78-64 0,-83 77 0,0-1 0,-2-1 0,-1-2 0,35-48 0,-36 36 0,1 2 0,3 1 0,1 1 0,47-41 0,-78 78 0,0 1 0,0-1 0,-1 0 0,1 1 0,-1-1 0,1 0 0,-1-1 0,0 1 0,0 0 0,0-1 0,-1 1 0,1-1 0,-1 1 0,0-1 0,0 0 0,0 0 0,0 1 0,-1-1 0,0 0 0,0-6 0,0 6 0,-1 0 0,-1 0 0,1 1 0,0-1 0,-1 1 0,0-1 0,0 1 0,0-1 0,0 1 0,-1 0 0,1 0 0,-1 0 0,1 0 0,-1 1 0,0-1 0,0 1 0,-1 0 0,1 0 0,0 0 0,-7-3 0,-13-5 0,-1 0 0,0 2 0,0 1 0,0 1 0,-1 0 0,-50-2 0,-158 8 0,105 4 0,-92-4-1365,191 0-5461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8:07:30.216"/>
    </inkml:context>
    <inkml:brush xml:id="br0">
      <inkml:brushProperty name="width" value="0.1" units="cm"/>
      <inkml:brushProperty name="height" value="0.1" units="cm"/>
      <inkml:brushProperty name="color" value="#E71224"/>
    </inkml:brush>
  </inkml:definitions>
  <inkml:trace contextRef="#ctx0" brushRef="#br0">0 1 24575,'6'0'0,"7"0"0,13 0 0,8 0 0,4 0 0,6 0 0,2 0 0,-1 0 0,-3 0 0,-9 0-8191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8:11:16.942"/>
    </inkml:context>
    <inkml:brush xml:id="br0">
      <inkml:brushProperty name="width" value="0.1" units="cm"/>
      <inkml:brushProperty name="height" value="0.1" units="cm"/>
      <inkml:brushProperty name="color" value="#E71224"/>
    </inkml:brush>
  </inkml:definitions>
  <inkml:trace contextRef="#ctx0" brushRef="#br0">902 9 24575,'-26'1'0,"0"0"0,0 3 0,0 0 0,0 1 0,1 1 0,-1 2 0,2 1 0,-41 19 0,9-2 0,-15 6 0,-76 47 0,126-66 0,0 2 0,1 0 0,1 1 0,0 1 0,1 1 0,1 0 0,-26 36 0,8-1 0,1 2 0,-29 67 0,54-101 0,1-1 0,1 1 0,1 0 0,1 0 0,0 1 0,2 0 0,0 0 0,2 0 0,0 0 0,4 25 0,0-13 0,3 0 0,1 0 0,21 62 0,-24-84 0,1-1 0,1 1 0,0-1 0,0-1 0,1 1 0,1-1 0,0 0 0,0-1 0,1 1 0,0-2 0,0 1 0,1-1 0,0-1 0,12 7 0,0-2 0,1-2 0,0 0 0,0-1 0,46 9 0,27 13 0,-78-23 0,1-1 0,0-1 0,0-1 0,0-1 0,27 3 0,269-6 0,-147-3 0,-155 2 0,0 0 0,0-1 0,0-1 0,0 0 0,-1-1 0,1 0 0,-1-1 0,1 0 0,-1-1 0,0-1 0,-1 0 0,1 0 0,-1-1 0,-1 0 0,1-1 0,-1-1 0,13-13 0,15-18 0,-2-1 0,40-60 0,23-29 0,-85 112 0,-2-1 0,0 0 0,-2-1 0,0 0 0,-1 0 0,9-30 0,15-32 0,-27 66 0,0 0 0,-1 0 0,-1 0 0,-1 0 0,0-1 0,1-27 0,-7-106 0,0 58 0,3 78 0,0-11 0,0 0 0,-2 0 0,0 0 0,-12-47 0,12 66 0,0 0 0,-1-1 0,1 1 0,-1 0 0,-1 1 0,1-1 0,-1 0 0,0 1 0,0 0 0,-1 0 0,1 0 0,-1 0 0,0 1 0,0 0 0,-1 0 0,0 0 0,1 1 0,-1 0 0,0 0 0,0 0 0,-1 1 0,1 0 0,-11-2 0,-21-2 0,0 2 0,-1 2 0,1 2 0,-43 5 0,-16-1 0,5-5-44,35-1-616,-102 11-1,118-2-6165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5:09:47.587"/>
    </inkml:context>
    <inkml:brush xml:id="br0">
      <inkml:brushProperty name="width" value="0.1" units="cm"/>
      <inkml:brushProperty name="height" value="0.1" units="cm"/>
      <inkml:brushProperty name="color" value="#E71224"/>
    </inkml:brush>
  </inkml:definitions>
  <inkml:trace contextRef="#ctx0" brushRef="#br0">1 0 24575,'4'0'0,"7"0"0,5 0 0,5 0 0,3 0 0,2 0 0,1 5 0,0 1 0,-4 4 0,-10 0 0,-13-1 0,-10-2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5:09:52.010"/>
    </inkml:context>
    <inkml:brush xml:id="br0">
      <inkml:brushProperty name="width" value="0.1" units="cm"/>
      <inkml:brushProperty name="height" value="0.1" units="cm"/>
      <inkml:brushProperty name="color" value="#E71224"/>
    </inkml:brush>
  </inkml:definitions>
  <inkml:trace contextRef="#ctx0" brushRef="#br0">1 74 24575,'0'-1'0,"1"0"0,-1 0 0,1 0 0,-1 0 0,1-1 0,0 1 0,0 0 0,-1 0 0,1 0 0,0 0 0,0 1 0,0-1 0,0 0 0,0 0 0,0 1 0,0-1 0,0 0 0,0 1 0,0-1 0,1 1 0,-1-1 0,0 1 0,0 0 0,0-1 0,1 1 0,-1 0 0,2 0 0,41-5 0,-39 5 0,441 11 0,-107 4 0,-208-13 0,120-5 0,-166-10 0,-55 8 0,49-3 0,-35 7 0,-13 2 0,0-2 0,0-2 0,48-9 0,-38 5 0,1 2 0,0 2 0,0 1 0,54 6 0,1-2 0,-45 1 0,55 8 0,-56-4 0,60 0 0,-72-5 0,50 9 0,28 1 0,371-26 0,-372 8 0,393 0 0,-339 6 0,-167 1-52,1-1-1,-1 1 1,0-1-1,0 0 1,1 0-1,-1 0 1,0-1-1,0 1 1,0-1-1,1 0 1,-1 0-1,0 0 1,0 0-1,0 0 1,0-1-1,0 1 1,-1-1-1,1 0 1,0 0-1,-1 0 0,0 0 1,1 0-1,-1-1 1,0 1-1,2-4 1,3-10-6774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5:16:29.196"/>
    </inkml:context>
    <inkml:brush xml:id="br0">
      <inkml:brushProperty name="width" value="0.1" units="cm"/>
      <inkml:brushProperty name="height" value="0.1" units="cm"/>
      <inkml:brushProperty name="color" value="#E71224"/>
    </inkml:brush>
  </inkml:definitions>
  <inkml:trace contextRef="#ctx0" brushRef="#br0">476 0 24575,'-56'20'0,"32"-13"0,0 0 0,0 2 0,0 1 0,-37 21 0,2-2 0,46-23 0,0 0 0,1 1 0,-1 1 0,1 0 0,1 0 0,-1 1 0,2 0 0,-1 1 0,1 1 0,1 0 0,0 0 0,0 0 0,1 1 0,1 1 0,0-1 0,0 1 0,1 0 0,1 1 0,0-1 0,1 1 0,1 0 0,0 0 0,-1 24 0,3-34 0,2 0 0,-1 0 0,0 0 0,1 0 0,0 1 0,0-1 0,0 0 0,0 0 0,1-1 0,-1 1 0,1 0 0,0 0 0,0-1 0,0 1 0,1-1 0,5 6 0,-2-3 0,1 0 0,0 0 0,0-1 0,1 0 0,0 0 0,-1-1 0,15 5 0,3 0 0,1-1 0,0-1 0,0-2 0,36 3 0,-19-1 0,-1 1 0,70 22 0,-110-29 0,28 5 0,1-1 0,-1-2 0,1-1 0,0-1 0,0-2 0,36-5 0,-57 5 0,1-1 0,0 0 0,-1 0 0,1-1 0,-1-1 0,0 0 0,15-7 0,-20 8 0,0 0 0,-1 0 0,1 0 0,-1 0 0,0-1 0,0 0 0,-1 0 0,1 0 0,-1 0 0,0-1 0,0 1 0,0-1 0,0 0 0,-1 1 0,0-1 0,3-8 0,36-219 0,-36 197 0,-4 29 0,1-5 0,-1 1 0,0 0 0,-1-1 0,0 1 0,-2-16 0,2 24 0,0-1 0,-1 1 0,0 0 0,0-1 0,0 1 0,0 0 0,0 0 0,0 0 0,0-1 0,-1 1 0,1 0 0,-1 0 0,1 1 0,-1-1 0,0 0 0,0 1 0,0-1 0,0 1 0,0-1 0,0 1 0,0 0 0,-1 0 0,1 0 0,0 0 0,-1 0 0,1 1 0,0-1 0,-4 0 0,-187-45 0,120 40-1365,51 6-5461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5:16:33.731"/>
    </inkml:context>
    <inkml:brush xml:id="br0">
      <inkml:brushProperty name="width" value="0.1" units="cm"/>
      <inkml:brushProperty name="height" value="0.1" units="cm"/>
      <inkml:brushProperty name="color" value="#E71224"/>
    </inkml:brush>
  </inkml:definitions>
  <inkml:trace contextRef="#ctx0" brushRef="#br0">483 2 24575,'-113'-1'0,"-124"3"0,231-1 0,0-1 0,1 1 0,-1 0 0,1 1 0,0-1 0,-1 1 0,1 0 0,0 1 0,0-1 0,0 1 0,0 0 0,1 0 0,-1 1 0,1-1 0,0 1 0,0 0 0,0 0 0,0 1 0,1-1 0,-1 1 0,1-1 0,1 1 0,-1 0 0,1 0 0,-1 0 0,1 1 0,1-1 0,-1 1 0,-1 8 0,-2 16 0,2 1 0,1-1 0,1 1 0,3 40 0,0-34 0,-2-19 0,0-1 0,2 0 0,0 0 0,1 1 0,6 21 0,-6-34 0,-1 1 0,1-1 0,0 0 0,0 1 0,0-1 0,1-1 0,0 1 0,-1 0 0,2-1 0,-1 0 0,1 0 0,-1 0 0,1-1 0,0 1 0,0-1 0,1 0 0,-1-1 0,11 4 0,9 3 0,1-2 0,-1-1 0,1-1 0,51 3 0,111-10 0,-73-1 0,-96 4 0,1-2 0,-1 0 0,1-1 0,34-8 0,-50 9 0,1-1 0,-1 1 0,0-1 0,0 0 0,0 0 0,0 0 0,0-1 0,0 1 0,-1-1 0,1 0 0,-1 0 0,0 0 0,1 0 0,-2-1 0,1 1 0,0-1 0,-1 0 0,1 0 0,-1 0 0,0 0 0,-1 0 0,1 0 0,-1-1 0,1 1 0,-1 0 0,0-9 0,2-43 0,-4 48 0,1-1 0,-1 1 0,2 0 0,-1 0 0,1 0 0,1-1 0,0 1 0,0 0 0,0 1 0,1-1 0,0 0 0,0 1 0,1-1 0,0 1 0,8-10 0,-7 11 0,-1-1 0,1 0 0,-1 0 0,0 0 0,-1 0 0,0 0 0,0-1 0,-1 0 0,0 1 0,0-1 0,1-10 0,-1-1 0,-1 0 0,-1 1 0,-4-33 0,3 47 0,0 0 0,0 1 0,-1-1 0,1 0 0,-1 1 0,0-1 0,0 1 0,0-1 0,-1 1 0,1 0 0,-1 0 0,0 0 0,1 0 0,-1 0 0,-1 1 0,1 0 0,0-1 0,0 1 0,-1 0 0,0 0 0,1 1 0,-1-1 0,0 1 0,0 0 0,1 0 0,-1 0 0,-5 0 0,-15-3 0,1 1 0,0 1 0,-32 1 0,49 1 0,-154 2-1365,138-2-5461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5:16:38.251"/>
    </inkml:context>
    <inkml:brush xml:id="br0">
      <inkml:brushProperty name="width" value="0.1" units="cm"/>
      <inkml:brushProperty name="height" value="0.1" units="cm"/>
      <inkml:brushProperty name="color" value="#E71224"/>
    </inkml:brush>
  </inkml:definitions>
  <inkml:trace contextRef="#ctx0" brushRef="#br0">134 0 24575,'-1'1'0,"-1"-1"0,1 1 0,-1-1 0,1 1 0,0-1 0,-1 1 0,1 0 0,0-1 0,0 1 0,-1 0 0,1 0 0,0 0 0,0 0 0,0 0 0,0 0 0,0 1 0,1-1 0,-1 0 0,0 0 0,0 2 0,-16 32 0,13-26 0,-15 36 0,-28 95 0,40-114 0,2 2 0,0-1 0,2 0 0,1 1 0,2 29 0,0-53 0,0 0 0,1 0 0,0 0 0,-1 0 0,1 0 0,1-1 0,-1 1 0,0 0 0,1-1 0,0 1 0,0-1 0,0 0 0,0 1 0,1-1 0,-1 0 0,1 0 0,-1 0 0,1-1 0,0 1 0,0-1 0,1 0 0,-1 1 0,0-1 0,1-1 0,-1 1 0,1 0 0,0-1 0,0 0 0,-1 0 0,6 1 0,13 1 0,-1-1 0,1 0 0,-1-2 0,36-3 0,16 0 0,19 16 0,-59-8 0,54 3 0,-87-8 0,19 1 0,0-1 0,1-1 0,-1-1 0,27-6 0,-40 7 0,0-1 0,0-1 0,0 1 0,0-1 0,-1 0 0,1-1 0,-1 1 0,0-1 0,0 0 0,0 0 0,0-1 0,-1 0 0,1 1 0,-1-1 0,0-1 0,-1 1 0,4-8 0,9-14 0,0-1 0,26-30 0,-36 51 0,0-1 0,-1 0 0,0 0 0,0 0 0,-1-1 0,0 1 0,-1-1 0,0 0 0,0 0 0,-1 0 0,0-1 0,1-13 0,-3 16 0,0 0 0,0 0 0,-1-1 0,0 1 0,-1 0 0,0 1 0,0-1 0,0 0 0,-1 0 0,0 1 0,0 0 0,0-1 0,-1 1 0,0 0 0,0 1 0,-1-1 0,-5-5 0,2 3 0,0 1 0,-1-1 0,1 1 0,-1 1 0,-1 0 0,1 0 0,-1 1 0,0 0 0,-1 1 0,-20-7 0,8 7 0,-1 0 0,1 2 0,0 1 0,-28 1 0,-318 1-1365,344-1-5461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3T15:16:42.923"/>
    </inkml:context>
    <inkml:brush xml:id="br0">
      <inkml:brushProperty name="width" value="0.1" units="cm"/>
      <inkml:brushProperty name="height" value="0.1" units="cm"/>
      <inkml:brushProperty name="color" value="#E71224"/>
    </inkml:brush>
  </inkml:definitions>
  <inkml:trace contextRef="#ctx0" brushRef="#br0">187 4 24575,'-3'1'0,"-1"-1"0,1 0 0,0 1 0,-1 0 0,1 0 0,0 0 0,0 0 0,-1 1 0,1-1 0,0 1 0,1-1 0,-1 1 0,0 0 0,0 0 0,1 1 0,-1-1 0,-3 5 0,-35 55 0,19-25 0,12-20 0,1 1 0,0 0 0,2 0 0,0 1 0,1 0 0,1 0 0,1 0 0,0 1 0,2-1 0,0 1 0,1 0 0,2 24 0,0-40 0,-1-1 0,1 1 0,0 0 0,-1 0 0,2 0 0,-1-1 0,0 1 0,1-1 0,0 1 0,-1-1 0,1 1 0,1-1 0,-1 0 0,0 0 0,1 0 0,5 4 0,-3-2 0,1-1 0,0-1 0,0 1 0,1-1 0,-1 0 0,1 0 0,-1-1 0,12 3 0,10 0 0,0-2 0,0 0 0,46-3 0,-64 0 0,0 0 0,1 0 0,0 0 0,0 1 0,20 4 0,-26-3 0,-1 0 0,1 0 0,-1 0 0,0 0 0,1 1 0,-1 0 0,0 0 0,-1 0 0,1 0 0,0 0 0,-1 1 0,0 0 0,3 4 0,1-1 0,0 0 0,0-1 0,0 1 0,0-2 0,1 1 0,0-1 0,1 0 0,-1-1 0,1 0 0,-1 0 0,1-1 0,1 0 0,-1 0 0,0-1 0,13 1 0,18 2 0,0-2 0,52-3 0,-64 0 0,-24 0 0,0 0 0,0 0 0,-1-1 0,1 1 0,0-1 0,0 1 0,0-1 0,0-1 0,0 1 0,-1 0 0,1-1 0,0 0 0,-1 0 0,5-3 0,-6 3 0,1-1 0,-1 0 0,0 0 0,0 0 0,-1 0 0,1 0 0,-1 0 0,1 0 0,-1-1 0,0 1 0,0-1 0,0 1 0,-1 0 0,1-1 0,-1 1 0,0-7 0,2-21 0,-2 0 0,-1-1 0,-1 1 0,-2 0 0,-10-42 0,12 63 0,-1 0 0,-1 0 0,0 1 0,0-1 0,0 1 0,-2 0 0,1 1 0,-1-1 0,0 1 0,-1 0 0,0 0 0,0 1 0,0 0 0,-1 0 0,0 1 0,-1 0 0,1 0 0,-1 1 0,0 0 0,-11-4 0,-5 1 0,0 2 0,0 0 0,-1 1 0,-42-2 0,49 6 0,4-2 0,-1 0 0,1 0 0,0-2 0,1 0 0,-1 0 0,1-2 0,0 1 0,1-2 0,-1 0 0,1-1 0,1 0 0,0 0 0,0-2 0,-17-19 0,16 16-1365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A4B00-71FC-4C17-8E45-18A311838D0A}" type="datetimeFigureOut">
              <a:rPr lang="en-US" smtClean="0"/>
              <a:t>7/14/2022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B06A91-43A7-4278-B71A-1859E31DF41E}" type="slidenum">
              <a:rPr lang="en-US" smtClean="0"/>
              <a:t>‹#›</a:t>
            </a:fld>
            <a:endParaRPr lang="en-US"/>
          </a:p>
        </p:txBody>
      </p:sp>
    </p:spTree>
    <p:extLst>
      <p:ext uri="{BB962C8B-B14F-4D97-AF65-F5344CB8AC3E}">
        <p14:creationId xmlns:p14="http://schemas.microsoft.com/office/powerpoint/2010/main" val="4090428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Hi everyone, welcome to the July training for CY22. If you’ve been trained on scoring field forms from CY 2021, then the process is exactly the same. If not, then don’t worry. Scoring and keeping track of field forms is very easy to do, and in fact, takes less time to do than reading through this presentation!</a:t>
            </a:r>
          </a:p>
          <a:p>
            <a:endParaRPr lang="en-US" dirty="0"/>
          </a:p>
        </p:txBody>
      </p:sp>
      <p:sp>
        <p:nvSpPr>
          <p:cNvPr id="4" name="Slide Number Placeholder 3"/>
          <p:cNvSpPr>
            <a:spLocks noGrp="1"/>
          </p:cNvSpPr>
          <p:nvPr>
            <p:ph type="sldNum" sz="quarter" idx="10"/>
          </p:nvPr>
        </p:nvSpPr>
        <p:spPr/>
        <p:txBody>
          <a:bodyPr/>
          <a:lstStyle/>
          <a:p>
            <a:pPr defTabSz="471818">
              <a:defRPr/>
            </a:pPr>
            <a:fld id="{F5E4B954-5EAD-4332-805E-6CE02BA8802D}" type="slidenum">
              <a:rPr lang="en-US">
                <a:solidFill>
                  <a:prstClr val="black"/>
                </a:solidFill>
                <a:latin typeface="Calibri" panose="020F0502020204030204"/>
              </a:rPr>
              <a:pPr defTabSz="471818">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0943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Next up is the soil sampling section. This one is pretty easy to fill out both for the farmer and for the reviewer on their respective forms. But something to keep in mind, the field form should always include the timing of soil sampling. Pulling samples in the Fall earns no extra points but taking those during the Summer or Spring would have earned an extra point.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example, farmer Rogers sampled his soil every 4 years or less, and GPS was used to locate those samples, so he would get 3 points for this section. </a:t>
            </a:r>
          </a:p>
        </p:txBody>
      </p:sp>
      <p:sp>
        <p:nvSpPr>
          <p:cNvPr id="4" name="Slide Number Placeholder 3"/>
          <p:cNvSpPr>
            <a:spLocks noGrp="1"/>
          </p:cNvSpPr>
          <p:nvPr>
            <p:ph type="sldNum" sz="quarter" idx="5"/>
          </p:nvPr>
        </p:nvSpPr>
        <p:spPr/>
        <p:txBody>
          <a:bodyPr/>
          <a:lstStyle/>
          <a:p>
            <a:fld id="{55B06A91-43A7-4278-B71A-1859E31DF41E}" type="slidenum">
              <a:rPr lang="en-US" smtClean="0"/>
              <a:t>10</a:t>
            </a:fld>
            <a:endParaRPr lang="en-US"/>
          </a:p>
        </p:txBody>
      </p:sp>
    </p:spTree>
    <p:extLst>
      <p:ext uri="{BB962C8B-B14F-4D97-AF65-F5344CB8AC3E}">
        <p14:creationId xmlns:p14="http://schemas.microsoft.com/office/powerpoint/2010/main" val="717893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Tillage is the first section of the scoresheet where some answers have negative points attached to them. So a conventional farmer who uses tillage can actually hamper their STAR rating. Even so, there are other sections of the field form that will gain points back.</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Please also note, that there should only be one answer in this question. If a farmer selects multiple answers, it might be helpful to contact the farmer and ask them for more specific details to possibly amend this choice.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Based on Rogers’ answers, he performed strip till, earning 3 points. </a:t>
            </a:r>
          </a:p>
          <a:p>
            <a:endParaRPr lang="en-US" dirty="0"/>
          </a:p>
        </p:txBody>
      </p:sp>
      <p:sp>
        <p:nvSpPr>
          <p:cNvPr id="4" name="Slide Number Placeholder 3"/>
          <p:cNvSpPr>
            <a:spLocks noGrp="1"/>
          </p:cNvSpPr>
          <p:nvPr>
            <p:ph type="sldNum" sz="quarter" idx="5"/>
          </p:nvPr>
        </p:nvSpPr>
        <p:spPr/>
        <p:txBody>
          <a:bodyPr/>
          <a:lstStyle/>
          <a:p>
            <a:fld id="{55B06A91-43A7-4278-B71A-1859E31DF41E}" type="slidenum">
              <a:rPr lang="en-US" smtClean="0"/>
              <a:t>11</a:t>
            </a:fld>
            <a:endParaRPr lang="en-US"/>
          </a:p>
        </p:txBody>
      </p:sp>
    </p:spTree>
    <p:extLst>
      <p:ext uri="{BB962C8B-B14F-4D97-AF65-F5344CB8AC3E}">
        <p14:creationId xmlns:p14="http://schemas.microsoft.com/office/powerpoint/2010/main" val="2110731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almost the same as the previous section, the main difference is that there are no answers the farmer can choose on the field form that will earn negative points. For our example, Rogers chose no tillage for his field, meaning that he received the maximum points possible for this section.</a:t>
            </a:r>
          </a:p>
          <a:p>
            <a:endParaRPr lang="en-US" dirty="0"/>
          </a:p>
        </p:txBody>
      </p:sp>
      <p:sp>
        <p:nvSpPr>
          <p:cNvPr id="4" name="Slide Number Placeholder 3"/>
          <p:cNvSpPr>
            <a:spLocks noGrp="1"/>
          </p:cNvSpPr>
          <p:nvPr>
            <p:ph type="sldNum" sz="quarter" idx="5"/>
          </p:nvPr>
        </p:nvSpPr>
        <p:spPr/>
        <p:txBody>
          <a:bodyPr/>
          <a:lstStyle/>
          <a:p>
            <a:fld id="{55B06A91-43A7-4278-B71A-1859E31DF41E}" type="slidenum">
              <a:rPr lang="en-US" smtClean="0"/>
              <a:t>12</a:t>
            </a:fld>
            <a:endParaRPr lang="en-US"/>
          </a:p>
        </p:txBody>
      </p:sp>
    </p:spTree>
    <p:extLst>
      <p:ext uri="{BB962C8B-B14F-4D97-AF65-F5344CB8AC3E}">
        <p14:creationId xmlns:p14="http://schemas.microsoft.com/office/powerpoint/2010/main" val="595475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Nutrient management has quite a few options for a farmer to choose in Section 15.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Notice the common practice of using NH3 in the fall earns 0 points if it represents more than 50% of the total nitrogen.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It is also possible that NOTHING should be checked and scored in this section.</a:t>
            </a: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 this case, Rogers noted that he applied no other Nitrogen “other than” MAP/DAP, but also did not explicitly indicate in the field form if he applied MAP/DAP, which would be confirmed by checking the 3</a:t>
            </a:r>
            <a:r>
              <a:rPr lang="en-US" sz="1800" baseline="30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rd</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item down the list. Thus he would only get 4 points instead of 5. </a:t>
            </a:r>
            <a:endParaRPr lang="en-US" dirty="0"/>
          </a:p>
        </p:txBody>
      </p:sp>
      <p:sp>
        <p:nvSpPr>
          <p:cNvPr id="4" name="Slide Number Placeholder 3"/>
          <p:cNvSpPr>
            <a:spLocks noGrp="1"/>
          </p:cNvSpPr>
          <p:nvPr>
            <p:ph type="sldNum" sz="quarter" idx="5"/>
          </p:nvPr>
        </p:nvSpPr>
        <p:spPr/>
        <p:txBody>
          <a:bodyPr/>
          <a:lstStyle/>
          <a:p>
            <a:fld id="{55B06A91-43A7-4278-B71A-1859E31DF41E}" type="slidenum">
              <a:rPr lang="en-US" smtClean="0"/>
              <a:t>13</a:t>
            </a:fld>
            <a:endParaRPr lang="en-US"/>
          </a:p>
        </p:txBody>
      </p:sp>
    </p:spTree>
    <p:extLst>
      <p:ext uri="{BB962C8B-B14F-4D97-AF65-F5344CB8AC3E}">
        <p14:creationId xmlns:p14="http://schemas.microsoft.com/office/powerpoint/2010/main" val="1576667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almost the same as the previous section, the main difference is that there are no answers the farmer can choose on the field form that will earn negative points. For our example, Rogers chose to only apply manure, which did not net any points for scoring.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Also notice the first item in this section is sometimes given points when it should not. If all the nitrogen for a corn field was applied in the fall, this item is awarded NO points. This section also requires the participant to know the percentage of the total nitrogen added in the spring and/or summer.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B06A91-43A7-4278-B71A-1859E31DF41E}" type="slidenum">
              <a:rPr lang="en-US" smtClean="0"/>
              <a:t>14</a:t>
            </a:fld>
            <a:endParaRPr lang="en-US"/>
          </a:p>
        </p:txBody>
      </p:sp>
    </p:spTree>
    <p:extLst>
      <p:ext uri="{BB962C8B-B14F-4D97-AF65-F5344CB8AC3E}">
        <p14:creationId xmlns:p14="http://schemas.microsoft.com/office/powerpoint/2010/main" val="3852051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You’re almost done. Last section, #17 is about additional nutrient activities. </a:t>
            </a: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Notice that Rogers likely should have checked one of the first 2 items, depending on how many total pounds of nitrogen were applied on this field. Since neither item was checked, it implies that more than 200 pounds per acre were applied.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 common error is an omission in this section. Any farmer who is adding nutrients based on soil tests or is using only replacement rates should have checked that third item on the form and awarded 2 points. That applies to a field even if the nutrients are NOT added to that particular Crop Year. The other choices in this section are based on the particular Crop Year.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Unfortunately, farmer Rogers picked the only option in his field form that actually gives negative points for it! Somberly score Rogers’ final section as the final STAR rating is calculated when you’re finished.</a:t>
            </a:r>
          </a:p>
          <a:p>
            <a:endParaRPr lang="en-US" dirty="0"/>
          </a:p>
        </p:txBody>
      </p:sp>
      <p:sp>
        <p:nvSpPr>
          <p:cNvPr id="4" name="Slide Number Placeholder 3"/>
          <p:cNvSpPr>
            <a:spLocks noGrp="1"/>
          </p:cNvSpPr>
          <p:nvPr>
            <p:ph type="sldNum" sz="quarter" idx="5"/>
          </p:nvPr>
        </p:nvSpPr>
        <p:spPr/>
        <p:txBody>
          <a:bodyPr/>
          <a:lstStyle/>
          <a:p>
            <a:fld id="{55B06A91-43A7-4278-B71A-1859E31DF41E}" type="slidenum">
              <a:rPr lang="en-US" smtClean="0"/>
              <a:t>15</a:t>
            </a:fld>
            <a:endParaRPr lang="en-US"/>
          </a:p>
        </p:txBody>
      </p:sp>
    </p:spTree>
    <p:extLst>
      <p:ext uri="{BB962C8B-B14F-4D97-AF65-F5344CB8AC3E}">
        <p14:creationId xmlns:p14="http://schemas.microsoft.com/office/powerpoint/2010/main" val="219834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example, farmer Rogers scored 29 points, which means his field is rated 3-STARs total. A reminder, that a 3-STAR field is very hard to achieve. It signifies a good suite of established practices that support soil health and water quality.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at the same time, he was very close to getting a 4-STAR field instead. If he lived in your district, what practices would you recommend he do or improve for next year’s attempt? Perhaps adding some hay or forage, or trying no-till management completely instead of strip-till. There are many different options for improvement!</a:t>
            </a:r>
          </a:p>
          <a:p>
            <a:endParaRPr lang="en-US" dirty="0"/>
          </a:p>
        </p:txBody>
      </p:sp>
      <p:sp>
        <p:nvSpPr>
          <p:cNvPr id="4" name="Slide Number Placeholder 3"/>
          <p:cNvSpPr>
            <a:spLocks noGrp="1"/>
          </p:cNvSpPr>
          <p:nvPr>
            <p:ph type="sldNum" sz="quarter" idx="5"/>
          </p:nvPr>
        </p:nvSpPr>
        <p:spPr/>
        <p:txBody>
          <a:bodyPr/>
          <a:lstStyle/>
          <a:p>
            <a:fld id="{55B06A91-43A7-4278-B71A-1859E31DF41E}" type="slidenum">
              <a:rPr lang="en-US" smtClean="0"/>
              <a:t>16</a:t>
            </a:fld>
            <a:endParaRPr lang="en-US"/>
          </a:p>
        </p:txBody>
      </p:sp>
    </p:spTree>
    <p:extLst>
      <p:ext uri="{BB962C8B-B14F-4D97-AF65-F5344CB8AC3E}">
        <p14:creationId xmlns:p14="http://schemas.microsoft.com/office/powerpoint/2010/main" val="1227994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Once everything is scored, please return the field form AND the scoresheet to the farmer. That way, the farmer will know what practices earned him which points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and what alternative practices can add to the point totals for that field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Be sure to keep a copy of the field form in case the field is selected for verification. Also</a:t>
            </a:r>
            <a:r>
              <a:rPr lang="en-US" sz="1800" dirty="0">
                <a:effectLst/>
                <a:latin typeface="Calibri" panose="020F0502020204030204" pitchFamily="34" charset="0"/>
                <a:ea typeface="Calibri" panose="020F0502020204030204" pitchFamily="34" charset="0"/>
                <a:cs typeface="Times New Roman" panose="02020603050405020304" pitchFamily="18" charset="0"/>
              </a:rPr>
              <a:t> ask if the farmer would like a FREE field sign with their STAR-rating. We have a treasure trove of field signs to offer.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Also, as you already know, farmers who fill out their field forms on the Web App bypass licensee review and get their scores immediately. If it’s possible, try to ask if your farmer would like to instead do their next attempt on the STAR Web App instead</a:t>
            </a:r>
          </a:p>
          <a:p>
            <a:endParaRPr lang="en-US" dirty="0"/>
          </a:p>
        </p:txBody>
      </p:sp>
      <p:sp>
        <p:nvSpPr>
          <p:cNvPr id="4" name="Slide Number Placeholder 3"/>
          <p:cNvSpPr>
            <a:spLocks noGrp="1"/>
          </p:cNvSpPr>
          <p:nvPr>
            <p:ph type="sldNum" sz="quarter" idx="5"/>
          </p:nvPr>
        </p:nvSpPr>
        <p:spPr/>
        <p:txBody>
          <a:bodyPr/>
          <a:lstStyle/>
          <a:p>
            <a:fld id="{55B06A91-43A7-4278-B71A-1859E31DF41E}" type="slidenum">
              <a:rPr lang="en-US" smtClean="0"/>
              <a:t>17</a:t>
            </a:fld>
            <a:endParaRPr lang="en-US"/>
          </a:p>
        </p:txBody>
      </p:sp>
    </p:spTree>
    <p:extLst>
      <p:ext uri="{BB962C8B-B14F-4D97-AF65-F5344CB8AC3E}">
        <p14:creationId xmlns:p14="http://schemas.microsoft.com/office/powerpoint/2010/main" val="4215145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Make sure to always keep a copy of a completed scoresheet for uploading to Box. Every SWCD has access to their own county folder on Box. When you navigate folders, it should look like the shown image, but of course with your own county files</a:t>
            </a:r>
          </a:p>
          <a:p>
            <a:endParaRPr lang="en-US" dirty="0"/>
          </a:p>
        </p:txBody>
      </p:sp>
      <p:sp>
        <p:nvSpPr>
          <p:cNvPr id="4" name="Slide Number Placeholder 3"/>
          <p:cNvSpPr>
            <a:spLocks noGrp="1"/>
          </p:cNvSpPr>
          <p:nvPr>
            <p:ph type="sldNum" sz="quarter" idx="5"/>
          </p:nvPr>
        </p:nvSpPr>
        <p:spPr/>
        <p:txBody>
          <a:bodyPr/>
          <a:lstStyle/>
          <a:p>
            <a:fld id="{55B06A91-43A7-4278-B71A-1859E31DF41E}" type="slidenum">
              <a:rPr lang="en-US" smtClean="0"/>
              <a:t>18</a:t>
            </a:fld>
            <a:endParaRPr lang="en-US"/>
          </a:p>
        </p:txBody>
      </p:sp>
    </p:spTree>
    <p:extLst>
      <p:ext uri="{BB962C8B-B14F-4D97-AF65-F5344CB8AC3E}">
        <p14:creationId xmlns:p14="http://schemas.microsoft.com/office/powerpoint/2010/main" val="1517395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you upload scoresheets, make sure to set a proper naming convention as you rename your file. On rare occasions, you might get a company name such as “U of I Dairy”, to which you should do your best to rename in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FirstnameLastname</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format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UofIDairy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with no spaces between the words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B06A91-43A7-4278-B71A-1859E31DF41E}" type="slidenum">
              <a:rPr lang="en-US" smtClean="0"/>
              <a:t>19</a:t>
            </a:fld>
            <a:endParaRPr lang="en-US"/>
          </a:p>
        </p:txBody>
      </p:sp>
    </p:spTree>
    <p:extLst>
      <p:ext uri="{BB962C8B-B14F-4D97-AF65-F5344CB8AC3E}">
        <p14:creationId xmlns:p14="http://schemas.microsoft.com/office/powerpoint/2010/main" val="3690514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training, we will cover the materials you need to prepare, how to score a submitted field form section by section, what to do when returning a field form to the recipient, and the process of tracking completed scoresheets.</a:t>
            </a:r>
          </a:p>
          <a:p>
            <a:endParaRPr lang="en-US" dirty="0"/>
          </a:p>
        </p:txBody>
      </p:sp>
      <p:sp>
        <p:nvSpPr>
          <p:cNvPr id="4" name="Slide Number Placeholder 3"/>
          <p:cNvSpPr>
            <a:spLocks noGrp="1"/>
          </p:cNvSpPr>
          <p:nvPr>
            <p:ph type="sldNum" sz="quarter" idx="5"/>
          </p:nvPr>
        </p:nvSpPr>
        <p:spPr/>
        <p:txBody>
          <a:bodyPr/>
          <a:lstStyle/>
          <a:p>
            <a:fld id="{55B06A91-43A7-4278-B71A-1859E31DF41E}" type="slidenum">
              <a:rPr lang="en-US" smtClean="0"/>
              <a:t>2</a:t>
            </a:fld>
            <a:endParaRPr lang="en-US"/>
          </a:p>
        </p:txBody>
      </p:sp>
    </p:spTree>
    <p:extLst>
      <p:ext uri="{BB962C8B-B14F-4D97-AF65-F5344CB8AC3E}">
        <p14:creationId xmlns:p14="http://schemas.microsoft.com/office/powerpoint/2010/main" val="3991786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Final step! Go to the excel file located within your county tracking folder. There is an excel tracking sheet. Make sure to correctly fill in that spreadsheet with each new scoresheet you do. All numbers and data will automatically tally on the right hand side if done correctly. If you are confident that you don’t need the “John Doe” example, you are free to delete it before we automatically remove it come end of CY22.</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would like to practice uploading scoresheets, you are free to try with the scoresheet for grading the training field form written by “Rogers”. Just make sure to delete it when finished.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Important: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When you edit any of the files online they will automatically be saved when you refresh or exit the folder.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B06A91-43A7-4278-B71A-1859E31DF41E}" type="slidenum">
              <a:rPr lang="en-US" smtClean="0"/>
              <a:t>20</a:t>
            </a:fld>
            <a:endParaRPr lang="en-US"/>
          </a:p>
        </p:txBody>
      </p:sp>
    </p:spTree>
    <p:extLst>
      <p:ext uri="{BB962C8B-B14F-4D97-AF65-F5344CB8AC3E}">
        <p14:creationId xmlns:p14="http://schemas.microsoft.com/office/powerpoint/2010/main" val="461376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Something that we’ve had organization issues with in prior years were scanned copies of field forms being sent to Box tracking folders. To avoid clogging up the folders, we ask that you keep copies of the field form to yourself. Only the scoresheet copies are what we need, to keep track of numbers for final calculations come annual outcomes in 2023</a:t>
            </a:r>
          </a:p>
          <a:p>
            <a:endParaRPr lang="en-US" dirty="0"/>
          </a:p>
        </p:txBody>
      </p:sp>
      <p:sp>
        <p:nvSpPr>
          <p:cNvPr id="4" name="Slide Number Placeholder 3"/>
          <p:cNvSpPr>
            <a:spLocks noGrp="1"/>
          </p:cNvSpPr>
          <p:nvPr>
            <p:ph type="sldNum" sz="quarter" idx="5"/>
          </p:nvPr>
        </p:nvSpPr>
        <p:spPr/>
        <p:txBody>
          <a:bodyPr/>
          <a:lstStyle/>
          <a:p>
            <a:fld id="{55B06A91-43A7-4278-B71A-1859E31DF41E}" type="slidenum">
              <a:rPr lang="en-US" smtClean="0"/>
              <a:t>21</a:t>
            </a:fld>
            <a:endParaRPr lang="en-US"/>
          </a:p>
        </p:txBody>
      </p:sp>
    </p:spTree>
    <p:extLst>
      <p:ext uri="{BB962C8B-B14F-4D97-AF65-F5344CB8AC3E}">
        <p14:creationId xmlns:p14="http://schemas.microsoft.com/office/powerpoint/2010/main" val="2960493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it for the presentation, I hope it was informative for you! If you have additional questions or concerns, please contact us. If you’d like future trainings to be in this self-reading style or as a recorded video, feel free to let us know! Thank you, and have a great day.</a:t>
            </a:r>
          </a:p>
          <a:p>
            <a:endParaRPr lang="en-US" dirty="0"/>
          </a:p>
        </p:txBody>
      </p:sp>
      <p:sp>
        <p:nvSpPr>
          <p:cNvPr id="4" name="Slide Number Placeholder 3"/>
          <p:cNvSpPr>
            <a:spLocks noGrp="1"/>
          </p:cNvSpPr>
          <p:nvPr>
            <p:ph type="sldNum" sz="quarter" idx="5"/>
          </p:nvPr>
        </p:nvSpPr>
        <p:spPr/>
        <p:txBody>
          <a:bodyPr/>
          <a:lstStyle/>
          <a:p>
            <a:fld id="{55B06A91-43A7-4278-B71A-1859E31DF41E}" type="slidenum">
              <a:rPr lang="en-US" smtClean="0"/>
              <a:t>22</a:t>
            </a:fld>
            <a:endParaRPr lang="en-US"/>
          </a:p>
        </p:txBody>
      </p:sp>
    </p:spTree>
    <p:extLst>
      <p:ext uri="{BB962C8B-B14F-4D97-AF65-F5344CB8AC3E}">
        <p14:creationId xmlns:p14="http://schemas.microsoft.com/office/powerpoint/2010/main" val="2016282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recommend that you have your Box folders open and a blank scoresheet downloaded and ready to fill in as you progress to each slide. Not only will you have practice filling out a scoresheet, but it will also familiarize yourself with Box. If you cannot find your Box folder for your County SWCD, please contact me immediately.</a:t>
            </a:r>
          </a:p>
          <a:p>
            <a:endParaRPr lang="en-US" dirty="0"/>
          </a:p>
        </p:txBody>
      </p:sp>
      <p:sp>
        <p:nvSpPr>
          <p:cNvPr id="4" name="Slide Number Placeholder 3"/>
          <p:cNvSpPr>
            <a:spLocks noGrp="1"/>
          </p:cNvSpPr>
          <p:nvPr>
            <p:ph type="sldNum" sz="quarter" idx="5"/>
          </p:nvPr>
        </p:nvSpPr>
        <p:spPr/>
        <p:txBody>
          <a:bodyPr/>
          <a:lstStyle/>
          <a:p>
            <a:fld id="{55B06A91-43A7-4278-B71A-1859E31DF41E}" type="slidenum">
              <a:rPr lang="en-US" smtClean="0"/>
              <a:t>3</a:t>
            </a:fld>
            <a:endParaRPr lang="en-US"/>
          </a:p>
        </p:txBody>
      </p:sp>
    </p:spTree>
    <p:extLst>
      <p:ext uri="{BB962C8B-B14F-4D97-AF65-F5344CB8AC3E}">
        <p14:creationId xmlns:p14="http://schemas.microsoft.com/office/powerpoint/2010/main" val="1473208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STAR Scoresheet is a simple excel spreadsheet with everything already filled in, minus the actual answers. Whenever you receive a field form submitted by a farmer, you will use a blank scoresheet to grade their answers. It’s simply a matter of matching the answers from field form to score sheet. There is no need to calculate anything, as the excel scoresheet will tally points that you selected answers for in real time. </a:t>
            </a:r>
          </a:p>
          <a:p>
            <a:endParaRPr lang="en-US" dirty="0"/>
          </a:p>
        </p:txBody>
      </p:sp>
      <p:sp>
        <p:nvSpPr>
          <p:cNvPr id="4" name="Slide Number Placeholder 3"/>
          <p:cNvSpPr>
            <a:spLocks noGrp="1"/>
          </p:cNvSpPr>
          <p:nvPr>
            <p:ph type="sldNum" sz="quarter" idx="5"/>
          </p:nvPr>
        </p:nvSpPr>
        <p:spPr/>
        <p:txBody>
          <a:bodyPr/>
          <a:lstStyle/>
          <a:p>
            <a:fld id="{55B06A91-43A7-4278-B71A-1859E31DF41E}" type="slidenum">
              <a:rPr lang="en-US" smtClean="0"/>
              <a:t>4</a:t>
            </a:fld>
            <a:endParaRPr lang="en-US"/>
          </a:p>
        </p:txBody>
      </p:sp>
    </p:spTree>
    <p:extLst>
      <p:ext uri="{BB962C8B-B14F-4D97-AF65-F5344CB8AC3E}">
        <p14:creationId xmlns:p14="http://schemas.microsoft.com/office/powerpoint/2010/main" val="664918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this training, we will score this example field form. The farmer in this example may sound familiar, but he is a completely fictional entity strictly for training purposes. As you will tell when scoring this field form, the questions and answers are formatted similarly on both the field form and the scoresheet, so you, the reviewer, will not spend too much time trying to match the text between both documents.</a:t>
            </a:r>
          </a:p>
          <a:p>
            <a:endParaRPr lang="en-US" dirty="0"/>
          </a:p>
        </p:txBody>
      </p:sp>
      <p:sp>
        <p:nvSpPr>
          <p:cNvPr id="4" name="Slide Number Placeholder 3"/>
          <p:cNvSpPr>
            <a:spLocks noGrp="1"/>
          </p:cNvSpPr>
          <p:nvPr>
            <p:ph type="sldNum" sz="quarter" idx="5"/>
          </p:nvPr>
        </p:nvSpPr>
        <p:spPr/>
        <p:txBody>
          <a:bodyPr/>
          <a:lstStyle/>
          <a:p>
            <a:fld id="{55B06A91-43A7-4278-B71A-1859E31DF41E}" type="slidenum">
              <a:rPr lang="en-US" smtClean="0"/>
              <a:t>5</a:t>
            </a:fld>
            <a:endParaRPr lang="en-US"/>
          </a:p>
        </p:txBody>
      </p:sp>
    </p:spTree>
    <p:extLst>
      <p:ext uri="{BB962C8B-B14F-4D97-AF65-F5344CB8AC3E}">
        <p14:creationId xmlns:p14="http://schemas.microsoft.com/office/powerpoint/2010/main" val="2259544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First, we need to copy the farmer info on the field form, to the associated place on the scoresheet. Look at the top section of the scoresheet to spot the blank farmer info.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that Question 3, the 2022 Crop, is the only part of this section that utilizes a drop down menu, and that Question 8, “Is this field tile-drained?”, is to be filled in just a bit later. The rest of the info here must be typed in manually.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Also, note that for some field forms, Farmers may leave sections blank, such as no email address. If that’s ever the case, then nothing to worry about, just leave the associated section on the scoresheet blank as well when you return it to them.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However, it is very important to obtain the address and phone number in case the particular field is randomly selected for verification.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B06A91-43A7-4278-B71A-1859E31DF41E}" type="slidenum">
              <a:rPr lang="en-US" smtClean="0"/>
              <a:t>6</a:t>
            </a:fld>
            <a:endParaRPr lang="en-US"/>
          </a:p>
        </p:txBody>
      </p:sp>
    </p:spTree>
    <p:extLst>
      <p:ext uri="{BB962C8B-B14F-4D97-AF65-F5344CB8AC3E}">
        <p14:creationId xmlns:p14="http://schemas.microsoft.com/office/powerpoint/2010/main" val="2685221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we can move on to the first question that actually asks about practices. All that needs to be done is to use the drop down menu on the scoresheet to correctly mark which practices have been done by the farmer as they listed on their field form.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this example, Farmer Rogers has done a large number of conservation activities, but he is still limited to an 8 point maximum. STAR ratings are meant to be evenly weighted to accommodate a suite of diverse practices, so even if one checked ALL of the choices in this section, they would still only end up with 8 points maximum</a:t>
            </a:r>
          </a:p>
          <a:p>
            <a:endParaRPr lang="en-US" dirty="0"/>
          </a:p>
        </p:txBody>
      </p:sp>
      <p:sp>
        <p:nvSpPr>
          <p:cNvPr id="4" name="Slide Number Placeholder 3"/>
          <p:cNvSpPr>
            <a:spLocks noGrp="1"/>
          </p:cNvSpPr>
          <p:nvPr>
            <p:ph type="sldNum" sz="quarter" idx="5"/>
          </p:nvPr>
        </p:nvSpPr>
        <p:spPr/>
        <p:txBody>
          <a:bodyPr/>
          <a:lstStyle/>
          <a:p>
            <a:fld id="{55B06A91-43A7-4278-B71A-1859E31DF41E}" type="slidenum">
              <a:rPr lang="en-US" smtClean="0"/>
              <a:t>7</a:t>
            </a:fld>
            <a:endParaRPr lang="en-US"/>
          </a:p>
        </p:txBody>
      </p:sp>
    </p:spTree>
    <p:extLst>
      <p:ext uri="{BB962C8B-B14F-4D97-AF65-F5344CB8AC3E}">
        <p14:creationId xmlns:p14="http://schemas.microsoft.com/office/powerpoint/2010/main" val="1627406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the crop rotation section, most farmers in IL use the standard C-SB-C-SB rotation. In our example,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this field earned 2 points with that rotation. Notice this section is different than others. Only ONE of the 5 choices can be used. The points are not additive. Example: If a field’s rotation was Corn &amp; Soybeans, but had one year of wheat, the field would be given 9 points for the third choice.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B06A91-43A7-4278-B71A-1859E31DF41E}" type="slidenum">
              <a:rPr lang="en-US" smtClean="0"/>
              <a:t>8</a:t>
            </a:fld>
            <a:endParaRPr lang="en-US"/>
          </a:p>
        </p:txBody>
      </p:sp>
    </p:spTree>
    <p:extLst>
      <p:ext uri="{BB962C8B-B14F-4D97-AF65-F5344CB8AC3E}">
        <p14:creationId xmlns:p14="http://schemas.microsoft.com/office/powerpoint/2010/main" val="3445742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the cover crops section, if a farmer doesn’t plant any cover crops, then they get 0 points and this part in the scoresheet can be left blank.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Also note that some answers can be mutually exclusive or redundant. If a farmer selected 2 or more species of winter kill plants, but selected both options on the field form (Worth 2 and 3 points respectively), the field would NOT get 5 points, but only 3 points since the first Winter Kill option is already included in the second choice.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this example, Rogers spared us the scoring headache and simply noted that he planted 2 or more winter hardy species. But if you notice the scoring, he could’ve gotten an extra 2 points if he terminated the cover crop after planting his cash crop.</a:t>
            </a:r>
          </a:p>
          <a:p>
            <a:endParaRPr lang="en-US" dirty="0"/>
          </a:p>
        </p:txBody>
      </p:sp>
      <p:sp>
        <p:nvSpPr>
          <p:cNvPr id="4" name="Slide Number Placeholder 3"/>
          <p:cNvSpPr>
            <a:spLocks noGrp="1"/>
          </p:cNvSpPr>
          <p:nvPr>
            <p:ph type="sldNum" sz="quarter" idx="5"/>
          </p:nvPr>
        </p:nvSpPr>
        <p:spPr/>
        <p:txBody>
          <a:bodyPr/>
          <a:lstStyle/>
          <a:p>
            <a:fld id="{55B06A91-43A7-4278-B71A-1859E31DF41E}" type="slidenum">
              <a:rPr lang="en-US" smtClean="0"/>
              <a:t>9</a:t>
            </a:fld>
            <a:endParaRPr lang="en-US"/>
          </a:p>
        </p:txBody>
      </p:sp>
    </p:spTree>
    <p:extLst>
      <p:ext uri="{BB962C8B-B14F-4D97-AF65-F5344CB8AC3E}">
        <p14:creationId xmlns:p14="http://schemas.microsoft.com/office/powerpoint/2010/main" val="1590538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EED5BDF-BF36-4B7E-B861-DCFEF2876D2A}" type="datetime1">
              <a:rPr lang="en-US" smtClean="0"/>
              <a:t>7/14/2022</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F06AB7C-5842-490B-9FF1-72C07BD90F39}"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60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CC086A-E236-4279-B62C-DE094EEABD64}" type="datetime1">
              <a:rPr lang="en-US" smtClean="0"/>
              <a:t>7/14/2022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6AB7C-5842-490B-9FF1-72C07BD90F39}" type="slidenum">
              <a:rPr lang="en-US" smtClean="0"/>
              <a:t>‹#›</a:t>
            </a:fld>
            <a:endParaRPr lang="en-US"/>
          </a:p>
        </p:txBody>
      </p:sp>
    </p:spTree>
    <p:extLst>
      <p:ext uri="{BB962C8B-B14F-4D97-AF65-F5344CB8AC3E}">
        <p14:creationId xmlns:p14="http://schemas.microsoft.com/office/powerpoint/2010/main" val="231728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1EB1ED-EBE3-4DA9-862A-555F4796A7FB}" type="datetime1">
              <a:rPr lang="en-US" smtClean="0"/>
              <a:t>7/14/2022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6AB7C-5842-490B-9FF1-72C07BD90F39}" type="slidenum">
              <a:rPr lang="en-US" smtClean="0"/>
              <a:t>‹#›</a:t>
            </a:fld>
            <a:endParaRPr lang="en-US"/>
          </a:p>
        </p:txBody>
      </p:sp>
    </p:spTree>
    <p:extLst>
      <p:ext uri="{BB962C8B-B14F-4D97-AF65-F5344CB8AC3E}">
        <p14:creationId xmlns:p14="http://schemas.microsoft.com/office/powerpoint/2010/main" val="3216283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E7B0FB-908A-4E3F-8016-A7DE999AE708}" type="datetime1">
              <a:rPr lang="en-US" smtClean="0"/>
              <a:t>7/14/2022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6AB7C-5842-490B-9FF1-72C07BD90F39}" type="slidenum">
              <a:rPr lang="en-US" smtClean="0"/>
              <a:t>‹#›</a:t>
            </a:fld>
            <a:endParaRPr lang="en-US"/>
          </a:p>
        </p:txBody>
      </p:sp>
    </p:spTree>
    <p:extLst>
      <p:ext uri="{BB962C8B-B14F-4D97-AF65-F5344CB8AC3E}">
        <p14:creationId xmlns:p14="http://schemas.microsoft.com/office/powerpoint/2010/main" val="2010619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8A98A7-28F2-4B14-AB9A-5BE0E288B10C}" type="datetime1">
              <a:rPr lang="en-US" smtClean="0"/>
              <a:t>7/14/2022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6AB7C-5842-490B-9FF1-72C07BD90F39}"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947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836F99-E1AE-4EFA-9360-E3F4028F05AA}" type="datetime1">
              <a:rPr lang="en-US" smtClean="0"/>
              <a:t>7/14/2022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06AB7C-5842-490B-9FF1-72C07BD90F39}" type="slidenum">
              <a:rPr lang="en-US" smtClean="0"/>
              <a:t>‹#›</a:t>
            </a:fld>
            <a:endParaRPr lang="en-US"/>
          </a:p>
        </p:txBody>
      </p:sp>
    </p:spTree>
    <p:extLst>
      <p:ext uri="{BB962C8B-B14F-4D97-AF65-F5344CB8AC3E}">
        <p14:creationId xmlns:p14="http://schemas.microsoft.com/office/powerpoint/2010/main" val="3975474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247894-7542-4432-909B-45D65E5412AE}" type="datetime1">
              <a:rPr lang="en-US" smtClean="0"/>
              <a:t>7/14/2022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06AB7C-5842-490B-9FF1-72C07BD90F39}" type="slidenum">
              <a:rPr lang="en-US" smtClean="0"/>
              <a:t>‹#›</a:t>
            </a:fld>
            <a:endParaRPr lang="en-US"/>
          </a:p>
        </p:txBody>
      </p:sp>
    </p:spTree>
    <p:extLst>
      <p:ext uri="{BB962C8B-B14F-4D97-AF65-F5344CB8AC3E}">
        <p14:creationId xmlns:p14="http://schemas.microsoft.com/office/powerpoint/2010/main" val="657613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AE45A7-DA55-4BDA-B522-EB1ED9560F67}" type="datetime1">
              <a:rPr lang="en-US" smtClean="0"/>
              <a:t>7/14/2022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06AB7C-5842-490B-9FF1-72C07BD90F39}" type="slidenum">
              <a:rPr lang="en-US" smtClean="0"/>
              <a:t>‹#›</a:t>
            </a:fld>
            <a:endParaRPr lang="en-US"/>
          </a:p>
        </p:txBody>
      </p:sp>
    </p:spTree>
    <p:extLst>
      <p:ext uri="{BB962C8B-B14F-4D97-AF65-F5344CB8AC3E}">
        <p14:creationId xmlns:p14="http://schemas.microsoft.com/office/powerpoint/2010/main" val="1907586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B9460-0E3A-4A9A-B303-F9FC72B5C6B1}" type="datetime1">
              <a:rPr lang="en-US" smtClean="0"/>
              <a:t>7/14/2022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06AB7C-5842-490B-9FF1-72C07BD90F39}" type="slidenum">
              <a:rPr lang="en-US" smtClean="0"/>
              <a:t>‹#›</a:t>
            </a:fld>
            <a:endParaRPr lang="en-US"/>
          </a:p>
        </p:txBody>
      </p:sp>
    </p:spTree>
    <p:extLst>
      <p:ext uri="{BB962C8B-B14F-4D97-AF65-F5344CB8AC3E}">
        <p14:creationId xmlns:p14="http://schemas.microsoft.com/office/powerpoint/2010/main" val="353713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9CBB74-81AF-44B9-BAD8-49642DD9ADF3}" type="datetime1">
              <a:rPr lang="en-US" smtClean="0"/>
              <a:t>7/14/2022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06AB7C-5842-490B-9FF1-72C07BD90F39}" type="slidenum">
              <a:rPr lang="en-US" smtClean="0"/>
              <a:t>‹#›</a:t>
            </a:fld>
            <a:endParaRPr lang="en-US"/>
          </a:p>
        </p:txBody>
      </p:sp>
    </p:spTree>
    <p:extLst>
      <p:ext uri="{BB962C8B-B14F-4D97-AF65-F5344CB8AC3E}">
        <p14:creationId xmlns:p14="http://schemas.microsoft.com/office/powerpoint/2010/main" val="2773066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756C6B-D462-41E3-A4C7-79D4B0DA2A5A}" type="datetime1">
              <a:rPr lang="en-US" smtClean="0"/>
              <a:t>7/14/2022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06AB7C-5842-490B-9FF1-72C07BD90F39}" type="slidenum">
              <a:rPr lang="en-US" smtClean="0"/>
              <a:t>‹#›</a:t>
            </a:fld>
            <a:endParaRPr lang="en-US"/>
          </a:p>
        </p:txBody>
      </p:sp>
    </p:spTree>
    <p:extLst>
      <p:ext uri="{BB962C8B-B14F-4D97-AF65-F5344CB8AC3E}">
        <p14:creationId xmlns:p14="http://schemas.microsoft.com/office/powerpoint/2010/main" val="2091447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56BCB6E-59A3-4371-82FF-9305C1EE8826}" type="datetime1">
              <a:rPr lang="en-US" smtClean="0"/>
              <a:t>7/14/2022</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2F06AB7C-5842-490B-9FF1-72C07BD90F39}" type="slidenum">
              <a:rPr lang="en-US" smtClean="0"/>
              <a:t>‹#›</a:t>
            </a:fld>
            <a:endParaRPr lang="en-US"/>
          </a:p>
        </p:txBody>
      </p:sp>
    </p:spTree>
    <p:extLst>
      <p:ext uri="{BB962C8B-B14F-4D97-AF65-F5344CB8AC3E}">
        <p14:creationId xmlns:p14="http://schemas.microsoft.com/office/powerpoint/2010/main" val="1029951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jpeg"/><Relationship Id="rId7" Type="http://schemas.openxmlformats.org/officeDocument/2006/relationships/customXml" Target="../ink/ink25.xml"/><Relationship Id="rId12"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customXml" Target="../ink/ink27.xml"/><Relationship Id="rId5" Type="http://schemas.openxmlformats.org/officeDocument/2006/relationships/customXml" Target="../ink/ink24.xml"/><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customXml" Target="../ink/ink26.xml"/></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4.jpeg"/><Relationship Id="rId7" Type="http://schemas.openxmlformats.org/officeDocument/2006/relationships/customXml" Target="../ink/ink29.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customXml" Target="../ink/ink28.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9.jpeg"/><Relationship Id="rId7" Type="http://schemas.openxmlformats.org/officeDocument/2006/relationships/customXml" Target="../ink/ink3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customXml" Target="../ink/ink30.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5.jpeg"/><Relationship Id="rId7" Type="http://schemas.openxmlformats.org/officeDocument/2006/relationships/customXml" Target="../ink/ink3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customXml" Target="../ink/ink32.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4.jpeg"/><Relationship Id="rId7" Type="http://schemas.openxmlformats.org/officeDocument/2006/relationships/customXml" Target="../ink/ink35.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customXml" Target="../ink/ink34.xml"/><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jpeg"/><Relationship Id="rId7" Type="http://schemas.openxmlformats.org/officeDocument/2006/relationships/customXml" Target="../ink/ink37.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customXml" Target="../ink/ink36.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BHenrikson@parkland.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David.Nguyen@AISWCD.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2.png"/><Relationship Id="rId4" Type="http://schemas.openxmlformats.org/officeDocument/2006/relationships/hyperlink" Target="mailto:BHenrikson@parkland.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customXml" Target="../ink/ink5.xml"/><Relationship Id="rId3" Type="http://schemas.openxmlformats.org/officeDocument/2006/relationships/image" Target="../media/image4.jpeg"/><Relationship Id="rId7" Type="http://schemas.openxmlformats.org/officeDocument/2006/relationships/customXml" Target="../ink/ink2.xml"/><Relationship Id="rId12"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customXml" Target="../ink/ink3.xml"/><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customXml" Target="../ink/ink10.xml"/><Relationship Id="rId18" Type="http://schemas.openxmlformats.org/officeDocument/2006/relationships/image" Target="../media/image19.png"/><Relationship Id="rId26" Type="http://schemas.openxmlformats.org/officeDocument/2006/relationships/image" Target="../media/image23.png"/><Relationship Id="rId3" Type="http://schemas.openxmlformats.org/officeDocument/2006/relationships/image" Target="../media/image4.jpeg"/><Relationship Id="rId21" Type="http://schemas.openxmlformats.org/officeDocument/2006/relationships/customXml" Target="../ink/ink14.xml"/><Relationship Id="rId7" Type="http://schemas.openxmlformats.org/officeDocument/2006/relationships/customXml" Target="../ink/ink7.xml"/><Relationship Id="rId12" Type="http://schemas.openxmlformats.org/officeDocument/2006/relationships/image" Target="../media/image16.png"/><Relationship Id="rId17" Type="http://schemas.openxmlformats.org/officeDocument/2006/relationships/customXml" Target="../ink/ink12.xml"/><Relationship Id="rId25" Type="http://schemas.openxmlformats.org/officeDocument/2006/relationships/customXml" Target="../ink/ink16.xml"/><Relationship Id="rId2" Type="http://schemas.openxmlformats.org/officeDocument/2006/relationships/notesSlide" Target="../notesSlides/notesSlide7.xml"/><Relationship Id="rId16" Type="http://schemas.openxmlformats.org/officeDocument/2006/relationships/image" Target="../media/image18.png"/><Relationship Id="rId20" Type="http://schemas.openxmlformats.org/officeDocument/2006/relationships/image" Target="../media/image20.png"/><Relationship Id="rId29" Type="http://schemas.openxmlformats.org/officeDocument/2006/relationships/customXml" Target="../ink/ink18.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customXml" Target="../ink/ink9.xml"/><Relationship Id="rId24" Type="http://schemas.openxmlformats.org/officeDocument/2006/relationships/image" Target="../media/image22.png"/><Relationship Id="rId32" Type="http://schemas.openxmlformats.org/officeDocument/2006/relationships/image" Target="../media/image26.png"/><Relationship Id="rId5" Type="http://schemas.openxmlformats.org/officeDocument/2006/relationships/customXml" Target="../ink/ink6.xml"/><Relationship Id="rId15" Type="http://schemas.openxmlformats.org/officeDocument/2006/relationships/customXml" Target="../ink/ink11.xml"/><Relationship Id="rId23" Type="http://schemas.openxmlformats.org/officeDocument/2006/relationships/customXml" Target="../ink/ink15.xml"/><Relationship Id="rId28" Type="http://schemas.openxmlformats.org/officeDocument/2006/relationships/image" Target="../media/image24.png"/><Relationship Id="rId10" Type="http://schemas.openxmlformats.org/officeDocument/2006/relationships/image" Target="../media/image15.png"/><Relationship Id="rId19" Type="http://schemas.openxmlformats.org/officeDocument/2006/relationships/customXml" Target="../ink/ink13.xml"/><Relationship Id="rId31" Type="http://schemas.openxmlformats.org/officeDocument/2006/relationships/customXml" Target="../ink/ink19.xml"/><Relationship Id="rId4" Type="http://schemas.openxmlformats.org/officeDocument/2006/relationships/image" Target="../media/image12.png"/><Relationship Id="rId9" Type="http://schemas.openxmlformats.org/officeDocument/2006/relationships/customXml" Target="../ink/ink8.xml"/><Relationship Id="rId14" Type="http://schemas.openxmlformats.org/officeDocument/2006/relationships/image" Target="../media/image17.png"/><Relationship Id="rId22" Type="http://schemas.openxmlformats.org/officeDocument/2006/relationships/image" Target="../media/image21.png"/><Relationship Id="rId27" Type="http://schemas.openxmlformats.org/officeDocument/2006/relationships/customXml" Target="../ink/ink17.xml"/><Relationship Id="rId30"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jpeg"/><Relationship Id="rId7" Type="http://schemas.openxmlformats.org/officeDocument/2006/relationships/customXml" Target="../ink/ink2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customXml" Target="../ink/ink20.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jpeg"/><Relationship Id="rId7" Type="http://schemas.openxmlformats.org/officeDocument/2006/relationships/customXml" Target="../ink/ink2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customXml" Target="../ink/ink2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80042" y="6391398"/>
            <a:ext cx="4119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1</a:t>
            </a:r>
          </a:p>
        </p:txBody>
      </p:sp>
      <p:pic>
        <p:nvPicPr>
          <p:cNvPr id="7" name="Picture 6" descr="A close up of a plant&#10;&#10;Description automatically generated">
            <a:extLst>
              <a:ext uri="{FF2B5EF4-FFF2-40B4-BE49-F238E27FC236}">
                <a16:creationId xmlns:a16="http://schemas.microsoft.com/office/drawing/2014/main" id="{DB0B9D8C-37EA-4EC2-AFD0-75CEB9F1D70A}"/>
              </a:ext>
            </a:extLst>
          </p:cNvPr>
          <p:cNvPicPr>
            <a:picLocks noChangeAspect="1"/>
          </p:cNvPicPr>
          <p:nvPr/>
        </p:nvPicPr>
        <p:blipFill rotWithShape="1">
          <a:blip r:embed="rId3"/>
          <a:srcRect l="21296" b="21296"/>
          <a:stretch/>
        </p:blipFill>
        <p:spPr>
          <a:xfrm>
            <a:off x="0" y="97270"/>
            <a:ext cx="12192000" cy="6858000"/>
          </a:xfrm>
          <a:prstGeom prst="rect">
            <a:avLst/>
          </a:prstGeom>
        </p:spPr>
      </p:pic>
      <p:sp>
        <p:nvSpPr>
          <p:cNvPr id="2" name="Rectangle 1">
            <a:extLst>
              <a:ext uri="{FF2B5EF4-FFF2-40B4-BE49-F238E27FC236}">
                <a16:creationId xmlns:a16="http://schemas.microsoft.com/office/drawing/2014/main" id="{35EEC2CA-D1DC-4B96-8A71-C701379D7EF4}"/>
              </a:ext>
            </a:extLst>
          </p:cNvPr>
          <p:cNvSpPr/>
          <p:nvPr/>
        </p:nvSpPr>
        <p:spPr>
          <a:xfrm>
            <a:off x="0" y="0"/>
            <a:ext cx="12192000" cy="2548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5" name="Subtitle 2">
            <a:extLst>
              <a:ext uri="{FF2B5EF4-FFF2-40B4-BE49-F238E27FC236}">
                <a16:creationId xmlns:a16="http://schemas.microsoft.com/office/drawing/2014/main" id="{22FD2873-FF88-4D02-B4B0-5B50E3F45816}"/>
              </a:ext>
            </a:extLst>
          </p:cNvPr>
          <p:cNvSpPr>
            <a:spLocks noGrp="1"/>
          </p:cNvSpPr>
          <p:nvPr>
            <p:ph type="subTitle" idx="1"/>
          </p:nvPr>
        </p:nvSpPr>
        <p:spPr>
          <a:xfrm>
            <a:off x="0" y="97270"/>
            <a:ext cx="12192000" cy="2451058"/>
          </a:xfrm>
        </p:spPr>
        <p:txBody>
          <a:bodyPr>
            <a:normAutofit fontScale="47500" lnSpcReduction="20000"/>
          </a:bodyPr>
          <a:lstStyle/>
          <a:p>
            <a:pPr algn="ctr"/>
            <a:r>
              <a:rPr lang="en-US" sz="11200" b="1" dirty="0">
                <a:solidFill>
                  <a:schemeClr val="bg1"/>
                </a:solidFill>
              </a:rPr>
              <a:t>STAR Training - CY22 Field Form Scoring</a:t>
            </a:r>
          </a:p>
          <a:p>
            <a:pPr algn="ctr"/>
            <a:r>
              <a:rPr lang="en-US" sz="7200" dirty="0">
                <a:solidFill>
                  <a:schemeClr val="bg1"/>
                </a:solidFill>
              </a:rPr>
              <a:t>July 2022</a:t>
            </a:r>
          </a:p>
          <a:p>
            <a:pPr algn="ctr"/>
            <a:endParaRPr lang="en-US" sz="2000" b="1" dirty="0">
              <a:solidFill>
                <a:schemeClr val="bg1"/>
              </a:solidFill>
            </a:endParaRPr>
          </a:p>
          <a:p>
            <a:pPr algn="ctr"/>
            <a:r>
              <a:rPr lang="en-US" sz="4800" dirty="0">
                <a:solidFill>
                  <a:schemeClr val="bg1"/>
                </a:solidFill>
              </a:rPr>
              <a:t>David Nguyen, STAR Coordinator, AISWCD</a:t>
            </a:r>
          </a:p>
          <a:p>
            <a:pPr algn="ctr"/>
            <a:r>
              <a:rPr lang="en-US" sz="4800" dirty="0">
                <a:solidFill>
                  <a:schemeClr val="bg1"/>
                </a:solidFill>
              </a:rPr>
              <a:t>Bruce Henrikson, STAR Assistant Coordinator, CCSWCD</a:t>
            </a:r>
          </a:p>
          <a:p>
            <a:pPr algn="ctr"/>
            <a:endParaRPr lang="en-US" sz="4800" dirty="0">
              <a:solidFill>
                <a:schemeClr val="bg1"/>
              </a:solidFill>
            </a:endParaRPr>
          </a:p>
          <a:p>
            <a:pPr algn="ctr"/>
            <a:endParaRPr lang="en-US" sz="4800" dirty="0">
              <a:solidFill>
                <a:schemeClr val="bg1"/>
              </a:solidFill>
            </a:endParaRPr>
          </a:p>
          <a:p>
            <a:pPr algn="ctr"/>
            <a:endParaRPr lang="en-US" sz="4800" dirty="0">
              <a:solidFill>
                <a:schemeClr val="bg1"/>
              </a:solidFill>
            </a:endParaRPr>
          </a:p>
        </p:txBody>
      </p:sp>
      <p:pic>
        <p:nvPicPr>
          <p:cNvPr id="6" name="Picture 5">
            <a:extLst>
              <a:ext uri="{FF2B5EF4-FFF2-40B4-BE49-F238E27FC236}">
                <a16:creationId xmlns:a16="http://schemas.microsoft.com/office/drawing/2014/main" id="{2B027511-0D25-F227-BDCB-0E4603C0A7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7100" y="2662208"/>
            <a:ext cx="4377800" cy="4148062"/>
          </a:xfrm>
          <a:prstGeom prst="rect">
            <a:avLst/>
          </a:prstGeom>
        </p:spPr>
      </p:pic>
      <p:sp>
        <p:nvSpPr>
          <p:cNvPr id="4" name="TextBox 3">
            <a:extLst>
              <a:ext uri="{FF2B5EF4-FFF2-40B4-BE49-F238E27FC236}">
                <a16:creationId xmlns:a16="http://schemas.microsoft.com/office/drawing/2014/main" id="{5E038171-6565-BFCF-7A64-82A5E27D1DF0}"/>
              </a:ext>
            </a:extLst>
          </p:cNvPr>
          <p:cNvSpPr txBox="1"/>
          <p:nvPr/>
        </p:nvSpPr>
        <p:spPr>
          <a:xfrm>
            <a:off x="213330" y="3059668"/>
            <a:ext cx="3480440" cy="369332"/>
          </a:xfrm>
          <a:prstGeom prst="rect">
            <a:avLst/>
          </a:prstGeom>
          <a:noFill/>
        </p:spPr>
        <p:txBody>
          <a:bodyPr wrap="none" rtlCol="0">
            <a:spAutoFit/>
          </a:bodyPr>
          <a:lstStyle/>
          <a:p>
            <a:r>
              <a:rPr lang="en-US" dirty="0"/>
              <a:t>*Narration notes below each slide!</a:t>
            </a:r>
          </a:p>
        </p:txBody>
      </p:sp>
      <p:sp>
        <p:nvSpPr>
          <p:cNvPr id="8" name="Slide Number Placeholder 7">
            <a:extLst>
              <a:ext uri="{FF2B5EF4-FFF2-40B4-BE49-F238E27FC236}">
                <a16:creationId xmlns:a16="http://schemas.microsoft.com/office/drawing/2014/main" id="{36C63E63-F798-797F-8DCF-04FAC9299A4C}"/>
              </a:ext>
            </a:extLst>
          </p:cNvPr>
          <p:cNvSpPr>
            <a:spLocks noGrp="1"/>
          </p:cNvSpPr>
          <p:nvPr>
            <p:ph type="sldNum" sz="quarter" idx="12"/>
          </p:nvPr>
        </p:nvSpPr>
        <p:spPr/>
        <p:txBody>
          <a:bodyPr/>
          <a:lstStyle/>
          <a:p>
            <a:fld id="{2F06AB7C-5842-490B-9FF1-72C07BD90F39}" type="slidenum">
              <a:rPr lang="en-US" smtClean="0"/>
              <a:t>1</a:t>
            </a:fld>
            <a:endParaRPr lang="en-US"/>
          </a:p>
        </p:txBody>
      </p:sp>
    </p:spTree>
    <p:extLst>
      <p:ext uri="{BB962C8B-B14F-4D97-AF65-F5344CB8AC3E}">
        <p14:creationId xmlns:p14="http://schemas.microsoft.com/office/powerpoint/2010/main" val="2013525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7CADBB-BE20-75B8-5924-372AD42EE188}"/>
              </a:ext>
            </a:extLst>
          </p:cNvPr>
          <p:cNvPicPr>
            <a:picLocks noChangeAspect="1"/>
          </p:cNvPicPr>
          <p:nvPr/>
        </p:nvPicPr>
        <p:blipFill rotWithShape="1">
          <a:blip r:embed="rId3">
            <a:extLst>
              <a:ext uri="{28A0092B-C50C-407E-A947-70E740481C1C}">
                <a14:useLocalDpi xmlns:a14="http://schemas.microsoft.com/office/drawing/2010/main" val="0"/>
              </a:ext>
            </a:extLst>
          </a:blip>
          <a:srcRect b="82708"/>
          <a:stretch/>
        </p:blipFill>
        <p:spPr>
          <a:xfrm>
            <a:off x="535746" y="397658"/>
            <a:ext cx="11187681" cy="2579458"/>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781A18A2-A0FC-A5EE-6F96-F3ACCCE05E50}"/>
              </a:ext>
            </a:extLst>
          </p:cNvPr>
          <p:cNvPicPr>
            <a:picLocks noChangeAspect="1"/>
          </p:cNvPicPr>
          <p:nvPr/>
        </p:nvPicPr>
        <p:blipFill>
          <a:blip r:embed="rId4"/>
          <a:stretch>
            <a:fillRect/>
          </a:stretch>
        </p:blipFill>
        <p:spPr>
          <a:xfrm>
            <a:off x="5896733" y="3617839"/>
            <a:ext cx="5826694" cy="2579458"/>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Arrow: Down 4">
            <a:extLst>
              <a:ext uri="{FF2B5EF4-FFF2-40B4-BE49-F238E27FC236}">
                <a16:creationId xmlns:a16="http://schemas.microsoft.com/office/drawing/2014/main" id="{12A987AF-632C-C742-CB7A-5D432DDE6358}"/>
              </a:ext>
            </a:extLst>
          </p:cNvPr>
          <p:cNvSpPr/>
          <p:nvPr/>
        </p:nvSpPr>
        <p:spPr>
          <a:xfrm>
            <a:off x="9441711" y="248791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0B385A4-E10D-C037-FA89-13CC15B61D1B}"/>
              </a:ext>
            </a:extLst>
          </p:cNvPr>
          <p:cNvSpPr txBox="1"/>
          <p:nvPr/>
        </p:nvSpPr>
        <p:spPr>
          <a:xfrm>
            <a:off x="535746" y="3466320"/>
            <a:ext cx="5000758"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solidFill>
              </a:rPr>
              <a:t>Rogers noted the soil was sampled every 4 years or less and noted that GPS was used to identify those locations.</a:t>
            </a:r>
          </a:p>
          <a:p>
            <a:pPr marL="285750" indent="-285750">
              <a:buFont typeface="Arial" panose="020B0604020202020204" pitchFamily="34" charset="0"/>
              <a:buChar char="•"/>
            </a:pPr>
            <a:r>
              <a:rPr lang="en-US" dirty="0">
                <a:solidFill>
                  <a:schemeClr val="accent1"/>
                </a:solidFill>
              </a:rPr>
              <a:t>However, he failed to identify what time of year the samples were pulled.</a:t>
            </a:r>
          </a:p>
          <a:p>
            <a:pPr marL="285750" indent="-285750">
              <a:buFont typeface="Arial" panose="020B0604020202020204" pitchFamily="34" charset="0"/>
              <a:buChar char="•"/>
            </a:pPr>
            <a:r>
              <a:rPr lang="en-US" dirty="0">
                <a:solidFill>
                  <a:schemeClr val="accent1"/>
                </a:solidFill>
              </a:rPr>
              <a:t>Thus, Rogers got 3 points in this section, but if he indicated the samples were taken in Spring or Summer, the field would have an extra point.</a:t>
            </a:r>
          </a:p>
        </p:txBody>
      </p:sp>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C28F345C-B007-7E99-7049-0CFFB6A18AB9}"/>
                  </a:ext>
                </a:extLst>
              </p14:cNvPr>
              <p14:cNvContentPartPr/>
              <p14:nvPr/>
            </p14:nvContentPartPr>
            <p14:xfrm>
              <a:off x="1274893" y="2045084"/>
              <a:ext cx="119160" cy="12600"/>
            </p14:xfrm>
          </p:contentPart>
        </mc:Choice>
        <mc:Fallback xmlns="">
          <p:pic>
            <p:nvPicPr>
              <p:cNvPr id="7" name="Ink 6">
                <a:extLst>
                  <a:ext uri="{FF2B5EF4-FFF2-40B4-BE49-F238E27FC236}">
                    <a16:creationId xmlns:a16="http://schemas.microsoft.com/office/drawing/2014/main" id="{C28F345C-B007-7E99-7049-0CFFB6A18AB9}"/>
                  </a:ext>
                </a:extLst>
              </p:cNvPr>
              <p:cNvPicPr/>
              <p:nvPr/>
            </p:nvPicPr>
            <p:blipFill>
              <a:blip r:embed="rId6"/>
              <a:stretch>
                <a:fillRect/>
              </a:stretch>
            </p:blipFill>
            <p:spPr>
              <a:xfrm>
                <a:off x="1257253" y="2027084"/>
                <a:ext cx="1548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0937B7E9-9200-824C-507E-897129940CF7}"/>
                  </a:ext>
                </a:extLst>
              </p14:cNvPr>
              <p14:cNvContentPartPr/>
              <p14:nvPr/>
            </p14:nvContentPartPr>
            <p14:xfrm>
              <a:off x="1287133" y="2646644"/>
              <a:ext cx="131400" cy="12600"/>
            </p14:xfrm>
          </p:contentPart>
        </mc:Choice>
        <mc:Fallback xmlns="">
          <p:pic>
            <p:nvPicPr>
              <p:cNvPr id="8" name="Ink 7">
                <a:extLst>
                  <a:ext uri="{FF2B5EF4-FFF2-40B4-BE49-F238E27FC236}">
                    <a16:creationId xmlns:a16="http://schemas.microsoft.com/office/drawing/2014/main" id="{0937B7E9-9200-824C-507E-897129940CF7}"/>
                  </a:ext>
                </a:extLst>
              </p:cNvPr>
              <p:cNvPicPr/>
              <p:nvPr/>
            </p:nvPicPr>
            <p:blipFill>
              <a:blip r:embed="rId8"/>
              <a:stretch>
                <a:fillRect/>
              </a:stretch>
            </p:blipFill>
            <p:spPr>
              <a:xfrm>
                <a:off x="1269493" y="2629004"/>
                <a:ext cx="1670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29A28A2E-D643-8CDF-7478-5A246D117AFB}"/>
                  </a:ext>
                </a:extLst>
              </p14:cNvPr>
              <p14:cNvContentPartPr/>
              <p14:nvPr/>
            </p14:nvContentPartPr>
            <p14:xfrm>
              <a:off x="5833573" y="4295084"/>
              <a:ext cx="522000" cy="397800"/>
            </p14:xfrm>
          </p:contentPart>
        </mc:Choice>
        <mc:Fallback xmlns="">
          <p:pic>
            <p:nvPicPr>
              <p:cNvPr id="9" name="Ink 8">
                <a:extLst>
                  <a:ext uri="{FF2B5EF4-FFF2-40B4-BE49-F238E27FC236}">
                    <a16:creationId xmlns:a16="http://schemas.microsoft.com/office/drawing/2014/main" id="{29A28A2E-D643-8CDF-7478-5A246D117AFB}"/>
                  </a:ext>
                </a:extLst>
              </p:cNvPr>
              <p:cNvPicPr/>
              <p:nvPr/>
            </p:nvPicPr>
            <p:blipFill>
              <a:blip r:embed="rId10"/>
              <a:stretch>
                <a:fillRect/>
              </a:stretch>
            </p:blipFill>
            <p:spPr>
              <a:xfrm>
                <a:off x="5815933" y="4277444"/>
                <a:ext cx="55764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28E95478-2886-1322-7467-81C0AFB13375}"/>
                  </a:ext>
                </a:extLst>
              </p14:cNvPr>
              <p14:cNvContentPartPr/>
              <p14:nvPr/>
            </p14:nvContentPartPr>
            <p14:xfrm>
              <a:off x="5710813" y="5304524"/>
              <a:ext cx="582480" cy="459000"/>
            </p14:xfrm>
          </p:contentPart>
        </mc:Choice>
        <mc:Fallback xmlns="">
          <p:pic>
            <p:nvPicPr>
              <p:cNvPr id="10" name="Ink 9">
                <a:extLst>
                  <a:ext uri="{FF2B5EF4-FFF2-40B4-BE49-F238E27FC236}">
                    <a16:creationId xmlns:a16="http://schemas.microsoft.com/office/drawing/2014/main" id="{28E95478-2886-1322-7467-81C0AFB13375}"/>
                  </a:ext>
                </a:extLst>
              </p:cNvPr>
              <p:cNvPicPr/>
              <p:nvPr/>
            </p:nvPicPr>
            <p:blipFill>
              <a:blip r:embed="rId12"/>
              <a:stretch>
                <a:fillRect/>
              </a:stretch>
            </p:blipFill>
            <p:spPr>
              <a:xfrm>
                <a:off x="5692813" y="5286884"/>
                <a:ext cx="618120" cy="494640"/>
              </a:xfrm>
              <a:prstGeom prst="rect">
                <a:avLst/>
              </a:prstGeom>
            </p:spPr>
          </p:pic>
        </mc:Fallback>
      </mc:AlternateContent>
      <p:sp>
        <p:nvSpPr>
          <p:cNvPr id="11" name="Slide Number Placeholder 10">
            <a:extLst>
              <a:ext uri="{FF2B5EF4-FFF2-40B4-BE49-F238E27FC236}">
                <a16:creationId xmlns:a16="http://schemas.microsoft.com/office/drawing/2014/main" id="{B7A821AC-56C5-891F-0D0E-E8A0F62940FB}"/>
              </a:ext>
            </a:extLst>
          </p:cNvPr>
          <p:cNvSpPr>
            <a:spLocks noGrp="1"/>
          </p:cNvSpPr>
          <p:nvPr>
            <p:ph type="sldNum" sz="quarter" idx="12"/>
          </p:nvPr>
        </p:nvSpPr>
        <p:spPr/>
        <p:txBody>
          <a:bodyPr/>
          <a:lstStyle/>
          <a:p>
            <a:fld id="{2F06AB7C-5842-490B-9FF1-72C07BD90F39}" type="slidenum">
              <a:rPr lang="en-US" smtClean="0"/>
              <a:t>10</a:t>
            </a:fld>
            <a:endParaRPr lang="en-US"/>
          </a:p>
        </p:txBody>
      </p:sp>
    </p:spTree>
    <p:extLst>
      <p:ext uri="{BB962C8B-B14F-4D97-AF65-F5344CB8AC3E}">
        <p14:creationId xmlns:p14="http://schemas.microsoft.com/office/powerpoint/2010/main" val="3097077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335A1F-8E81-B26F-7838-14B8387FD13D}"/>
              </a:ext>
            </a:extLst>
          </p:cNvPr>
          <p:cNvPicPr>
            <a:picLocks noChangeAspect="1"/>
          </p:cNvPicPr>
          <p:nvPr/>
        </p:nvPicPr>
        <p:blipFill rotWithShape="1">
          <a:blip r:embed="rId3">
            <a:extLst>
              <a:ext uri="{28A0092B-C50C-407E-A947-70E740481C1C}">
                <a14:useLocalDpi xmlns:a14="http://schemas.microsoft.com/office/drawing/2010/main" val="0"/>
              </a:ext>
            </a:extLst>
          </a:blip>
          <a:srcRect t="16941" b="66749"/>
          <a:stretch/>
        </p:blipFill>
        <p:spPr>
          <a:xfrm>
            <a:off x="340647" y="372138"/>
            <a:ext cx="11440865" cy="248802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A3C613EB-399F-C9ED-D292-08376873CFE7}"/>
              </a:ext>
            </a:extLst>
          </p:cNvPr>
          <p:cNvPicPr>
            <a:picLocks noChangeAspect="1"/>
          </p:cNvPicPr>
          <p:nvPr/>
        </p:nvPicPr>
        <p:blipFill>
          <a:blip r:embed="rId4"/>
          <a:stretch>
            <a:fillRect/>
          </a:stretch>
        </p:blipFill>
        <p:spPr>
          <a:xfrm>
            <a:off x="6871235" y="3804572"/>
            <a:ext cx="4910277" cy="2488020"/>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Arrow: Down 4">
            <a:extLst>
              <a:ext uri="{FF2B5EF4-FFF2-40B4-BE49-F238E27FC236}">
                <a16:creationId xmlns:a16="http://schemas.microsoft.com/office/drawing/2014/main" id="{1CA41432-DE27-2B36-349B-B8B1696D2D38}"/>
              </a:ext>
            </a:extLst>
          </p:cNvPr>
          <p:cNvSpPr/>
          <p:nvPr/>
        </p:nvSpPr>
        <p:spPr>
          <a:xfrm>
            <a:off x="9867014" y="256422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4C236EE-E2A9-6E33-FBDD-4065B4B149FF}"/>
              </a:ext>
            </a:extLst>
          </p:cNvPr>
          <p:cNvSpPr txBox="1"/>
          <p:nvPr/>
        </p:nvSpPr>
        <p:spPr>
          <a:xfrm>
            <a:off x="1022684" y="3931001"/>
            <a:ext cx="4174958"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solidFill>
              </a:rPr>
              <a:t>In this section onwards, please note how some answers will actually deduct points</a:t>
            </a:r>
          </a:p>
          <a:p>
            <a:pPr marL="285750" indent="-285750">
              <a:buFont typeface="Arial" panose="020B0604020202020204" pitchFamily="34" charset="0"/>
              <a:buChar char="•"/>
            </a:pPr>
            <a:r>
              <a:rPr lang="en-US" dirty="0">
                <a:solidFill>
                  <a:schemeClr val="accent1"/>
                </a:solidFill>
              </a:rPr>
              <a:t>For this example, Rogers only did strip-tilling, thus netting 3 points</a:t>
            </a:r>
          </a:p>
          <a:p>
            <a:pPr marL="285750" indent="-285750">
              <a:buFont typeface="Arial" panose="020B0604020202020204" pitchFamily="34" charset="0"/>
              <a:buChar char="•"/>
            </a:pPr>
            <a:endParaRPr lang="en-US" dirty="0">
              <a:solidFill>
                <a:schemeClr val="accent1"/>
              </a:solidFill>
            </a:endParaRPr>
          </a:p>
        </p:txBody>
      </p:sp>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1C3F9E5A-E916-B9CE-39CF-6688DA78183A}"/>
                  </a:ext>
                </a:extLst>
              </p14:cNvPr>
              <p14:cNvContentPartPr/>
              <p14:nvPr/>
            </p14:nvContentPartPr>
            <p14:xfrm>
              <a:off x="950173" y="1744484"/>
              <a:ext cx="148320" cy="360"/>
            </p14:xfrm>
          </p:contentPart>
        </mc:Choice>
        <mc:Fallback xmlns="">
          <p:pic>
            <p:nvPicPr>
              <p:cNvPr id="7" name="Ink 6">
                <a:extLst>
                  <a:ext uri="{FF2B5EF4-FFF2-40B4-BE49-F238E27FC236}">
                    <a16:creationId xmlns:a16="http://schemas.microsoft.com/office/drawing/2014/main" id="{1C3F9E5A-E916-B9CE-39CF-6688DA78183A}"/>
                  </a:ext>
                </a:extLst>
              </p:cNvPr>
              <p:cNvPicPr/>
              <p:nvPr/>
            </p:nvPicPr>
            <p:blipFill>
              <a:blip r:embed="rId6"/>
              <a:stretch>
                <a:fillRect/>
              </a:stretch>
            </p:blipFill>
            <p:spPr>
              <a:xfrm>
                <a:off x="932533" y="1726484"/>
                <a:ext cx="183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220712D1-007F-01B9-8B13-86F1481FF106}"/>
                  </a:ext>
                </a:extLst>
              </p14:cNvPr>
              <p14:cNvContentPartPr/>
              <p14:nvPr/>
            </p14:nvContentPartPr>
            <p14:xfrm>
              <a:off x="6818173" y="4379324"/>
              <a:ext cx="403920" cy="302040"/>
            </p14:xfrm>
          </p:contentPart>
        </mc:Choice>
        <mc:Fallback xmlns="">
          <p:pic>
            <p:nvPicPr>
              <p:cNvPr id="8" name="Ink 7">
                <a:extLst>
                  <a:ext uri="{FF2B5EF4-FFF2-40B4-BE49-F238E27FC236}">
                    <a16:creationId xmlns:a16="http://schemas.microsoft.com/office/drawing/2014/main" id="{220712D1-007F-01B9-8B13-86F1481FF106}"/>
                  </a:ext>
                </a:extLst>
              </p:cNvPr>
              <p:cNvPicPr/>
              <p:nvPr/>
            </p:nvPicPr>
            <p:blipFill>
              <a:blip r:embed="rId8"/>
              <a:stretch>
                <a:fillRect/>
              </a:stretch>
            </p:blipFill>
            <p:spPr>
              <a:xfrm>
                <a:off x="6800533" y="4361324"/>
                <a:ext cx="439560" cy="337680"/>
              </a:xfrm>
              <a:prstGeom prst="rect">
                <a:avLst/>
              </a:prstGeom>
            </p:spPr>
          </p:pic>
        </mc:Fallback>
      </mc:AlternateContent>
      <p:sp>
        <p:nvSpPr>
          <p:cNvPr id="9" name="Slide Number Placeholder 8">
            <a:extLst>
              <a:ext uri="{FF2B5EF4-FFF2-40B4-BE49-F238E27FC236}">
                <a16:creationId xmlns:a16="http://schemas.microsoft.com/office/drawing/2014/main" id="{C8A018B0-A972-F06F-8046-8B5296038865}"/>
              </a:ext>
            </a:extLst>
          </p:cNvPr>
          <p:cNvSpPr>
            <a:spLocks noGrp="1"/>
          </p:cNvSpPr>
          <p:nvPr>
            <p:ph type="sldNum" sz="quarter" idx="12"/>
          </p:nvPr>
        </p:nvSpPr>
        <p:spPr/>
        <p:txBody>
          <a:bodyPr/>
          <a:lstStyle/>
          <a:p>
            <a:fld id="{2F06AB7C-5842-490B-9FF1-72C07BD90F39}" type="slidenum">
              <a:rPr lang="en-US" smtClean="0"/>
              <a:t>11</a:t>
            </a:fld>
            <a:endParaRPr lang="en-US"/>
          </a:p>
        </p:txBody>
      </p:sp>
    </p:spTree>
    <p:extLst>
      <p:ext uri="{BB962C8B-B14F-4D97-AF65-F5344CB8AC3E}">
        <p14:creationId xmlns:p14="http://schemas.microsoft.com/office/powerpoint/2010/main" val="3770910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9DD7F6-E8A7-4362-3B02-ED415386D32E}"/>
              </a:ext>
            </a:extLst>
          </p:cNvPr>
          <p:cNvPicPr>
            <a:picLocks noChangeAspect="1"/>
          </p:cNvPicPr>
          <p:nvPr/>
        </p:nvPicPr>
        <p:blipFill rotWithShape="1">
          <a:blip r:embed="rId3">
            <a:extLst>
              <a:ext uri="{28A0092B-C50C-407E-A947-70E740481C1C}">
                <a14:useLocalDpi xmlns:a14="http://schemas.microsoft.com/office/drawing/2010/main" val="0"/>
              </a:ext>
            </a:extLst>
          </a:blip>
          <a:srcRect t="32725" b="55174"/>
          <a:stretch/>
        </p:blipFill>
        <p:spPr>
          <a:xfrm>
            <a:off x="494615" y="361505"/>
            <a:ext cx="11202770" cy="1807536"/>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C4315C25-2C48-C45A-484A-139C9353421B}"/>
              </a:ext>
            </a:extLst>
          </p:cNvPr>
          <p:cNvPicPr>
            <a:picLocks noChangeAspect="1"/>
          </p:cNvPicPr>
          <p:nvPr/>
        </p:nvPicPr>
        <p:blipFill>
          <a:blip r:embed="rId4"/>
          <a:stretch>
            <a:fillRect/>
          </a:stretch>
        </p:blipFill>
        <p:spPr>
          <a:xfrm>
            <a:off x="7172325" y="2893518"/>
            <a:ext cx="4486960" cy="3102470"/>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Arrow: Down 4">
            <a:extLst>
              <a:ext uri="{FF2B5EF4-FFF2-40B4-BE49-F238E27FC236}">
                <a16:creationId xmlns:a16="http://schemas.microsoft.com/office/drawing/2014/main" id="{360380AB-B3F6-3653-80BD-751DC2AE3767}"/>
              </a:ext>
            </a:extLst>
          </p:cNvPr>
          <p:cNvSpPr/>
          <p:nvPr/>
        </p:nvSpPr>
        <p:spPr>
          <a:xfrm>
            <a:off x="11077575" y="167983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9239A2E-A25D-2116-FBC1-498A6A9DC4CC}"/>
              </a:ext>
            </a:extLst>
          </p:cNvPr>
          <p:cNvSpPr txBox="1"/>
          <p:nvPr/>
        </p:nvSpPr>
        <p:spPr>
          <a:xfrm>
            <a:off x="1443789" y="3645568"/>
            <a:ext cx="4235115"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solidFill>
              </a:rPr>
              <a:t>For this section, he did no-till for Spring, earning the maximum allotted points</a:t>
            </a:r>
          </a:p>
        </p:txBody>
      </p:sp>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5FDCE396-AB70-5EA9-6A3C-2CE6066F3E6E}"/>
                  </a:ext>
                </a:extLst>
              </p14:cNvPr>
              <p14:cNvContentPartPr/>
              <p14:nvPr/>
            </p14:nvContentPartPr>
            <p14:xfrm>
              <a:off x="1190653" y="1094684"/>
              <a:ext cx="74520" cy="360"/>
            </p14:xfrm>
          </p:contentPart>
        </mc:Choice>
        <mc:Fallback xmlns="">
          <p:pic>
            <p:nvPicPr>
              <p:cNvPr id="9" name="Ink 8">
                <a:extLst>
                  <a:ext uri="{FF2B5EF4-FFF2-40B4-BE49-F238E27FC236}">
                    <a16:creationId xmlns:a16="http://schemas.microsoft.com/office/drawing/2014/main" id="{5FDCE396-AB70-5EA9-6A3C-2CE6066F3E6E}"/>
                  </a:ext>
                </a:extLst>
              </p:cNvPr>
              <p:cNvPicPr/>
              <p:nvPr/>
            </p:nvPicPr>
            <p:blipFill>
              <a:blip r:embed="rId6"/>
              <a:stretch>
                <a:fillRect/>
              </a:stretch>
            </p:blipFill>
            <p:spPr>
              <a:xfrm>
                <a:off x="1173013" y="1076684"/>
                <a:ext cx="110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2DADEDE5-50FF-E716-9323-B33DB1B1E763}"/>
                  </a:ext>
                </a:extLst>
              </p14:cNvPr>
              <p14:cNvContentPartPr/>
              <p14:nvPr/>
            </p14:nvContentPartPr>
            <p14:xfrm>
              <a:off x="7094653" y="3175844"/>
              <a:ext cx="414000" cy="311760"/>
            </p14:xfrm>
          </p:contentPart>
        </mc:Choice>
        <mc:Fallback xmlns="">
          <p:pic>
            <p:nvPicPr>
              <p:cNvPr id="10" name="Ink 9">
                <a:extLst>
                  <a:ext uri="{FF2B5EF4-FFF2-40B4-BE49-F238E27FC236}">
                    <a16:creationId xmlns:a16="http://schemas.microsoft.com/office/drawing/2014/main" id="{2DADEDE5-50FF-E716-9323-B33DB1B1E763}"/>
                  </a:ext>
                </a:extLst>
              </p:cNvPr>
              <p:cNvPicPr/>
              <p:nvPr/>
            </p:nvPicPr>
            <p:blipFill>
              <a:blip r:embed="rId8"/>
              <a:stretch>
                <a:fillRect/>
              </a:stretch>
            </p:blipFill>
            <p:spPr>
              <a:xfrm>
                <a:off x="7076653" y="3158204"/>
                <a:ext cx="449640" cy="347400"/>
              </a:xfrm>
              <a:prstGeom prst="rect">
                <a:avLst/>
              </a:prstGeom>
            </p:spPr>
          </p:pic>
        </mc:Fallback>
      </mc:AlternateContent>
      <p:sp>
        <p:nvSpPr>
          <p:cNvPr id="11" name="Slide Number Placeholder 10">
            <a:extLst>
              <a:ext uri="{FF2B5EF4-FFF2-40B4-BE49-F238E27FC236}">
                <a16:creationId xmlns:a16="http://schemas.microsoft.com/office/drawing/2014/main" id="{5C3F0159-A111-2C44-4B23-A01B10AEE7B5}"/>
              </a:ext>
            </a:extLst>
          </p:cNvPr>
          <p:cNvSpPr>
            <a:spLocks noGrp="1"/>
          </p:cNvSpPr>
          <p:nvPr>
            <p:ph type="sldNum" sz="quarter" idx="12"/>
          </p:nvPr>
        </p:nvSpPr>
        <p:spPr/>
        <p:txBody>
          <a:bodyPr/>
          <a:lstStyle/>
          <a:p>
            <a:fld id="{2F06AB7C-5842-490B-9FF1-72C07BD90F39}" type="slidenum">
              <a:rPr lang="en-US" smtClean="0"/>
              <a:t>12</a:t>
            </a:fld>
            <a:endParaRPr lang="en-US"/>
          </a:p>
        </p:txBody>
      </p:sp>
    </p:spTree>
    <p:extLst>
      <p:ext uri="{BB962C8B-B14F-4D97-AF65-F5344CB8AC3E}">
        <p14:creationId xmlns:p14="http://schemas.microsoft.com/office/powerpoint/2010/main" val="3381911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968963-36B8-192E-529C-0CACD2C98E8D}"/>
              </a:ext>
            </a:extLst>
          </p:cNvPr>
          <p:cNvPicPr>
            <a:picLocks noChangeAspect="1"/>
          </p:cNvPicPr>
          <p:nvPr/>
        </p:nvPicPr>
        <p:blipFill rotWithShape="1">
          <a:blip r:embed="rId3">
            <a:extLst>
              <a:ext uri="{28A0092B-C50C-407E-A947-70E740481C1C}">
                <a14:useLocalDpi xmlns:a14="http://schemas.microsoft.com/office/drawing/2010/main" val="0"/>
              </a:ext>
            </a:extLst>
          </a:blip>
          <a:srcRect t="44651" r="49832" b="27289"/>
          <a:stretch/>
        </p:blipFill>
        <p:spPr>
          <a:xfrm>
            <a:off x="371232" y="351206"/>
            <a:ext cx="4861649" cy="3625702"/>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8355DB87-3D50-6AB1-A119-150FD99372B1}"/>
              </a:ext>
            </a:extLst>
          </p:cNvPr>
          <p:cNvPicPr>
            <a:picLocks noChangeAspect="1"/>
          </p:cNvPicPr>
          <p:nvPr/>
        </p:nvPicPr>
        <p:blipFill>
          <a:blip r:embed="rId4"/>
          <a:stretch>
            <a:fillRect/>
          </a:stretch>
        </p:blipFill>
        <p:spPr>
          <a:xfrm>
            <a:off x="6445955" y="2073349"/>
            <a:ext cx="5374813" cy="4372137"/>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Arrow: Down 4">
            <a:extLst>
              <a:ext uri="{FF2B5EF4-FFF2-40B4-BE49-F238E27FC236}">
                <a16:creationId xmlns:a16="http://schemas.microsoft.com/office/drawing/2014/main" id="{ECB3B3F9-ED34-F101-C341-B017AD2ECA15}"/>
              </a:ext>
            </a:extLst>
          </p:cNvPr>
          <p:cNvSpPr/>
          <p:nvPr/>
        </p:nvSpPr>
        <p:spPr>
          <a:xfrm rot="17286382">
            <a:off x="5614653" y="226473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B904C6C-165A-073A-EFFC-6C08724DEEC5}"/>
              </a:ext>
            </a:extLst>
          </p:cNvPr>
          <p:cNvSpPr txBox="1"/>
          <p:nvPr/>
        </p:nvSpPr>
        <p:spPr>
          <a:xfrm>
            <a:off x="495563" y="4259417"/>
            <a:ext cx="4821119"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solidFill>
              </a:rPr>
              <a:t>For this section, Rogers did not apply any nitrogen</a:t>
            </a:r>
          </a:p>
          <a:p>
            <a:pPr marL="285750" indent="-285750">
              <a:buFont typeface="Arial" panose="020B0604020202020204" pitchFamily="34" charset="0"/>
              <a:buChar char="•"/>
            </a:pPr>
            <a:r>
              <a:rPr lang="en-US" dirty="0">
                <a:solidFill>
                  <a:schemeClr val="accent1"/>
                </a:solidFill>
              </a:rPr>
              <a:t>But he could have also earned extra points by doing other practices</a:t>
            </a:r>
          </a:p>
        </p:txBody>
      </p:sp>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58414F72-79D2-6BBB-5C2E-E8311DB02CD0}"/>
                  </a:ext>
                </a:extLst>
              </p14:cNvPr>
              <p14:cNvContentPartPr/>
              <p14:nvPr/>
            </p14:nvContentPartPr>
            <p14:xfrm>
              <a:off x="806173" y="1744484"/>
              <a:ext cx="180720" cy="360"/>
            </p14:xfrm>
          </p:contentPart>
        </mc:Choice>
        <mc:Fallback xmlns="">
          <p:pic>
            <p:nvPicPr>
              <p:cNvPr id="7" name="Ink 6">
                <a:extLst>
                  <a:ext uri="{FF2B5EF4-FFF2-40B4-BE49-F238E27FC236}">
                    <a16:creationId xmlns:a16="http://schemas.microsoft.com/office/drawing/2014/main" id="{58414F72-79D2-6BBB-5C2E-E8311DB02CD0}"/>
                  </a:ext>
                </a:extLst>
              </p:cNvPr>
              <p:cNvPicPr/>
              <p:nvPr/>
            </p:nvPicPr>
            <p:blipFill>
              <a:blip r:embed="rId6"/>
              <a:stretch>
                <a:fillRect/>
              </a:stretch>
            </p:blipFill>
            <p:spPr>
              <a:xfrm>
                <a:off x="788173" y="1726484"/>
                <a:ext cx="216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8504FB89-FB1F-D69F-6B04-9717CD7219E9}"/>
                  </a:ext>
                </a:extLst>
              </p14:cNvPr>
              <p14:cNvContentPartPr/>
              <p14:nvPr/>
            </p14:nvContentPartPr>
            <p14:xfrm>
              <a:off x="6313813" y="2694884"/>
              <a:ext cx="690480" cy="530640"/>
            </p14:xfrm>
          </p:contentPart>
        </mc:Choice>
        <mc:Fallback xmlns="">
          <p:pic>
            <p:nvPicPr>
              <p:cNvPr id="8" name="Ink 7">
                <a:extLst>
                  <a:ext uri="{FF2B5EF4-FFF2-40B4-BE49-F238E27FC236}">
                    <a16:creationId xmlns:a16="http://schemas.microsoft.com/office/drawing/2014/main" id="{8504FB89-FB1F-D69F-6B04-9717CD7219E9}"/>
                  </a:ext>
                </a:extLst>
              </p:cNvPr>
              <p:cNvPicPr/>
              <p:nvPr/>
            </p:nvPicPr>
            <p:blipFill>
              <a:blip r:embed="rId8"/>
              <a:stretch>
                <a:fillRect/>
              </a:stretch>
            </p:blipFill>
            <p:spPr>
              <a:xfrm>
                <a:off x="6296173" y="2677244"/>
                <a:ext cx="726120" cy="566280"/>
              </a:xfrm>
              <a:prstGeom prst="rect">
                <a:avLst/>
              </a:prstGeom>
            </p:spPr>
          </p:pic>
        </mc:Fallback>
      </mc:AlternateContent>
      <p:sp>
        <p:nvSpPr>
          <p:cNvPr id="9" name="Slide Number Placeholder 8">
            <a:extLst>
              <a:ext uri="{FF2B5EF4-FFF2-40B4-BE49-F238E27FC236}">
                <a16:creationId xmlns:a16="http://schemas.microsoft.com/office/drawing/2014/main" id="{90A785F2-2653-3D72-6573-25BD573E1D57}"/>
              </a:ext>
            </a:extLst>
          </p:cNvPr>
          <p:cNvSpPr>
            <a:spLocks noGrp="1"/>
          </p:cNvSpPr>
          <p:nvPr>
            <p:ph type="sldNum" sz="quarter" idx="12"/>
          </p:nvPr>
        </p:nvSpPr>
        <p:spPr/>
        <p:txBody>
          <a:bodyPr/>
          <a:lstStyle/>
          <a:p>
            <a:fld id="{2F06AB7C-5842-490B-9FF1-72C07BD90F39}" type="slidenum">
              <a:rPr lang="en-US" smtClean="0"/>
              <a:t>13</a:t>
            </a:fld>
            <a:endParaRPr lang="en-US"/>
          </a:p>
        </p:txBody>
      </p:sp>
    </p:spTree>
    <p:extLst>
      <p:ext uri="{BB962C8B-B14F-4D97-AF65-F5344CB8AC3E}">
        <p14:creationId xmlns:p14="http://schemas.microsoft.com/office/powerpoint/2010/main" val="500240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71D409-0C61-2500-16D7-5F967E33C1F7}"/>
              </a:ext>
            </a:extLst>
          </p:cNvPr>
          <p:cNvPicPr>
            <a:picLocks noChangeAspect="1"/>
          </p:cNvPicPr>
          <p:nvPr/>
        </p:nvPicPr>
        <p:blipFill rotWithShape="1">
          <a:blip r:embed="rId3">
            <a:extLst>
              <a:ext uri="{28A0092B-C50C-407E-A947-70E740481C1C}">
                <a14:useLocalDpi xmlns:a14="http://schemas.microsoft.com/office/drawing/2010/main" val="0"/>
              </a:ext>
            </a:extLst>
          </a:blip>
          <a:srcRect l="51804" t="42722" b="26061"/>
          <a:stretch/>
        </p:blipFill>
        <p:spPr>
          <a:xfrm>
            <a:off x="446568" y="1679230"/>
            <a:ext cx="4974696" cy="4296268"/>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E9C64AD3-0702-58AC-F5F9-7C6F9AD4ADE3}"/>
              </a:ext>
            </a:extLst>
          </p:cNvPr>
          <p:cNvPicPr>
            <a:picLocks noChangeAspect="1"/>
          </p:cNvPicPr>
          <p:nvPr/>
        </p:nvPicPr>
        <p:blipFill>
          <a:blip r:embed="rId4"/>
          <a:stretch>
            <a:fillRect/>
          </a:stretch>
        </p:blipFill>
        <p:spPr>
          <a:xfrm>
            <a:off x="6334125" y="1824037"/>
            <a:ext cx="4457700" cy="4352925"/>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Arrow: Right 4">
            <a:extLst>
              <a:ext uri="{FF2B5EF4-FFF2-40B4-BE49-F238E27FC236}">
                <a16:creationId xmlns:a16="http://schemas.microsoft.com/office/drawing/2014/main" id="{3C2F4886-2F15-4EFC-25BF-9D4A19E0070F}"/>
              </a:ext>
            </a:extLst>
          </p:cNvPr>
          <p:cNvSpPr/>
          <p:nvPr/>
        </p:nvSpPr>
        <p:spPr>
          <a:xfrm>
            <a:off x="5263116" y="334273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657F0B-8888-C76C-9CC9-270621B0D1B6}"/>
              </a:ext>
            </a:extLst>
          </p:cNvPr>
          <p:cNvSpPr txBox="1"/>
          <p:nvPr/>
        </p:nvSpPr>
        <p:spPr>
          <a:xfrm>
            <a:off x="2358189" y="998621"/>
            <a:ext cx="7874592" cy="369332"/>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accent1"/>
                </a:solidFill>
              </a:rPr>
              <a:t>Rogers only selected the bottom option, which is worth 0 points in this section</a:t>
            </a:r>
          </a:p>
        </p:txBody>
      </p:sp>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6C2F8FA4-BB7F-D789-8600-8FD6C33FD892}"/>
                  </a:ext>
                </a:extLst>
              </p14:cNvPr>
              <p14:cNvContentPartPr/>
              <p14:nvPr/>
            </p14:nvContentPartPr>
            <p14:xfrm>
              <a:off x="577213" y="5594324"/>
              <a:ext cx="131040" cy="13320"/>
            </p14:xfrm>
          </p:contentPart>
        </mc:Choice>
        <mc:Fallback xmlns="">
          <p:pic>
            <p:nvPicPr>
              <p:cNvPr id="9" name="Ink 8">
                <a:extLst>
                  <a:ext uri="{FF2B5EF4-FFF2-40B4-BE49-F238E27FC236}">
                    <a16:creationId xmlns:a16="http://schemas.microsoft.com/office/drawing/2014/main" id="{6C2F8FA4-BB7F-D789-8600-8FD6C33FD892}"/>
                  </a:ext>
                </a:extLst>
              </p:cNvPr>
              <p:cNvPicPr/>
              <p:nvPr/>
            </p:nvPicPr>
            <p:blipFill>
              <a:blip r:embed="rId6"/>
              <a:stretch>
                <a:fillRect/>
              </a:stretch>
            </p:blipFill>
            <p:spPr>
              <a:xfrm>
                <a:off x="559573" y="5576684"/>
                <a:ext cx="1666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219D177F-154D-2B14-C31E-638FA8DBB693}"/>
                  </a:ext>
                </a:extLst>
              </p14:cNvPr>
              <p14:cNvContentPartPr/>
              <p14:nvPr/>
            </p14:nvContentPartPr>
            <p14:xfrm>
              <a:off x="6291133" y="5587124"/>
              <a:ext cx="500760" cy="359640"/>
            </p14:xfrm>
          </p:contentPart>
        </mc:Choice>
        <mc:Fallback xmlns="">
          <p:pic>
            <p:nvPicPr>
              <p:cNvPr id="10" name="Ink 9">
                <a:extLst>
                  <a:ext uri="{FF2B5EF4-FFF2-40B4-BE49-F238E27FC236}">
                    <a16:creationId xmlns:a16="http://schemas.microsoft.com/office/drawing/2014/main" id="{219D177F-154D-2B14-C31E-638FA8DBB693}"/>
                  </a:ext>
                </a:extLst>
              </p:cNvPr>
              <p:cNvPicPr/>
              <p:nvPr/>
            </p:nvPicPr>
            <p:blipFill>
              <a:blip r:embed="rId8"/>
              <a:stretch>
                <a:fillRect/>
              </a:stretch>
            </p:blipFill>
            <p:spPr>
              <a:xfrm>
                <a:off x="6273133" y="5569124"/>
                <a:ext cx="536400" cy="395280"/>
              </a:xfrm>
              <a:prstGeom prst="rect">
                <a:avLst/>
              </a:prstGeom>
            </p:spPr>
          </p:pic>
        </mc:Fallback>
      </mc:AlternateContent>
      <p:sp>
        <p:nvSpPr>
          <p:cNvPr id="11" name="Slide Number Placeholder 10">
            <a:extLst>
              <a:ext uri="{FF2B5EF4-FFF2-40B4-BE49-F238E27FC236}">
                <a16:creationId xmlns:a16="http://schemas.microsoft.com/office/drawing/2014/main" id="{B2E7EDAD-AD17-E936-FBDD-FA110A96CB4C}"/>
              </a:ext>
            </a:extLst>
          </p:cNvPr>
          <p:cNvSpPr>
            <a:spLocks noGrp="1"/>
          </p:cNvSpPr>
          <p:nvPr>
            <p:ph type="sldNum" sz="quarter" idx="12"/>
          </p:nvPr>
        </p:nvSpPr>
        <p:spPr/>
        <p:txBody>
          <a:bodyPr/>
          <a:lstStyle/>
          <a:p>
            <a:fld id="{2F06AB7C-5842-490B-9FF1-72C07BD90F39}" type="slidenum">
              <a:rPr lang="en-US" smtClean="0"/>
              <a:t>14</a:t>
            </a:fld>
            <a:endParaRPr lang="en-US"/>
          </a:p>
        </p:txBody>
      </p:sp>
    </p:spTree>
    <p:extLst>
      <p:ext uri="{BB962C8B-B14F-4D97-AF65-F5344CB8AC3E}">
        <p14:creationId xmlns:p14="http://schemas.microsoft.com/office/powerpoint/2010/main" val="1683183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617B59-033A-7821-6B2A-1369473A3BF1}"/>
              </a:ext>
            </a:extLst>
          </p:cNvPr>
          <p:cNvPicPr>
            <a:picLocks noChangeAspect="1"/>
          </p:cNvPicPr>
          <p:nvPr/>
        </p:nvPicPr>
        <p:blipFill rotWithShape="1">
          <a:blip r:embed="rId3">
            <a:extLst>
              <a:ext uri="{28A0092B-C50C-407E-A947-70E740481C1C}">
                <a14:useLocalDpi xmlns:a14="http://schemas.microsoft.com/office/drawing/2010/main" val="0"/>
              </a:ext>
            </a:extLst>
          </a:blip>
          <a:srcRect t="73237" b="6419"/>
          <a:stretch/>
        </p:blipFill>
        <p:spPr>
          <a:xfrm>
            <a:off x="268622" y="287079"/>
            <a:ext cx="10007836" cy="2714625"/>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8FC31FEA-0B9A-F334-6A60-C71AC961DB75}"/>
              </a:ext>
            </a:extLst>
          </p:cNvPr>
          <p:cNvPicPr>
            <a:picLocks noChangeAspect="1"/>
          </p:cNvPicPr>
          <p:nvPr/>
        </p:nvPicPr>
        <p:blipFill>
          <a:blip r:embed="rId4"/>
          <a:stretch>
            <a:fillRect/>
          </a:stretch>
        </p:blipFill>
        <p:spPr>
          <a:xfrm>
            <a:off x="7988968" y="2701223"/>
            <a:ext cx="3809375" cy="3776723"/>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Arrow: Bent-Up 4">
            <a:extLst>
              <a:ext uri="{FF2B5EF4-FFF2-40B4-BE49-F238E27FC236}">
                <a16:creationId xmlns:a16="http://schemas.microsoft.com/office/drawing/2014/main" id="{0084DB05-0F93-579F-BFE8-3EEEDA5C6D21}"/>
              </a:ext>
            </a:extLst>
          </p:cNvPr>
          <p:cNvSpPr/>
          <p:nvPr/>
        </p:nvSpPr>
        <p:spPr>
          <a:xfrm flipV="1">
            <a:off x="10494334" y="1446029"/>
            <a:ext cx="850392"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558030F-5351-8957-26BB-E08EA042B91A}"/>
              </a:ext>
            </a:extLst>
          </p:cNvPr>
          <p:cNvSpPr txBox="1"/>
          <p:nvPr/>
        </p:nvSpPr>
        <p:spPr>
          <a:xfrm>
            <a:off x="697831" y="3650356"/>
            <a:ext cx="6039853"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solidFill>
              </a:rPr>
              <a:t>Last section to grade!</a:t>
            </a:r>
          </a:p>
          <a:p>
            <a:pPr marL="285750" indent="-285750">
              <a:buFont typeface="Arial" panose="020B0604020202020204" pitchFamily="34" charset="0"/>
              <a:buChar char="•"/>
            </a:pPr>
            <a:r>
              <a:rPr lang="en-US" dirty="0">
                <a:solidFill>
                  <a:schemeClr val="accent1"/>
                </a:solidFill>
              </a:rPr>
              <a:t>Unfortunately, Rogers selected an answer that deducted points</a:t>
            </a:r>
          </a:p>
          <a:p>
            <a:pPr marL="285750" indent="-285750">
              <a:buFont typeface="Arial" panose="020B0604020202020204" pitchFamily="34" charset="0"/>
              <a:buChar char="•"/>
            </a:pPr>
            <a:r>
              <a:rPr lang="en-US" dirty="0">
                <a:solidFill>
                  <a:schemeClr val="accent1"/>
                </a:solidFill>
              </a:rPr>
              <a:t>Thus he has (-) 6 points for this section</a:t>
            </a:r>
          </a:p>
          <a:p>
            <a:pPr marL="285750" indent="-285750">
              <a:buFont typeface="Arial" panose="020B0604020202020204" pitchFamily="34" charset="0"/>
              <a:buChar char="•"/>
            </a:pPr>
            <a:r>
              <a:rPr lang="en-US" dirty="0">
                <a:solidFill>
                  <a:schemeClr val="accent1"/>
                </a:solidFill>
              </a:rPr>
              <a:t>The STAR-rating and final score will be automatically calculated</a:t>
            </a:r>
          </a:p>
        </p:txBody>
      </p:sp>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C3D5D63F-1556-1B95-948B-5EC0C065C1E9}"/>
                  </a:ext>
                </a:extLst>
              </p14:cNvPr>
              <p14:cNvContentPartPr/>
              <p14:nvPr/>
            </p14:nvContentPartPr>
            <p14:xfrm>
              <a:off x="842173" y="2622524"/>
              <a:ext cx="118080" cy="360"/>
            </p14:xfrm>
          </p:contentPart>
        </mc:Choice>
        <mc:Fallback xmlns="">
          <p:pic>
            <p:nvPicPr>
              <p:cNvPr id="8" name="Ink 7">
                <a:extLst>
                  <a:ext uri="{FF2B5EF4-FFF2-40B4-BE49-F238E27FC236}">
                    <a16:creationId xmlns:a16="http://schemas.microsoft.com/office/drawing/2014/main" id="{C3D5D63F-1556-1B95-948B-5EC0C065C1E9}"/>
                  </a:ext>
                </a:extLst>
              </p:cNvPr>
              <p:cNvPicPr/>
              <p:nvPr/>
            </p:nvPicPr>
            <p:blipFill>
              <a:blip r:embed="rId6"/>
              <a:stretch>
                <a:fillRect/>
              </a:stretch>
            </p:blipFill>
            <p:spPr>
              <a:xfrm>
                <a:off x="824173" y="2604884"/>
                <a:ext cx="153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294AD920-60E3-0100-F381-76DD7ED5B2B6}"/>
                  </a:ext>
                </a:extLst>
              </p14:cNvPr>
              <p14:cNvContentPartPr/>
              <p14:nvPr/>
            </p14:nvContentPartPr>
            <p14:xfrm>
              <a:off x="7880533" y="5579564"/>
              <a:ext cx="604080" cy="485280"/>
            </p14:xfrm>
          </p:contentPart>
        </mc:Choice>
        <mc:Fallback xmlns="">
          <p:pic>
            <p:nvPicPr>
              <p:cNvPr id="14" name="Ink 13">
                <a:extLst>
                  <a:ext uri="{FF2B5EF4-FFF2-40B4-BE49-F238E27FC236}">
                    <a16:creationId xmlns:a16="http://schemas.microsoft.com/office/drawing/2014/main" id="{294AD920-60E3-0100-F381-76DD7ED5B2B6}"/>
                  </a:ext>
                </a:extLst>
              </p:cNvPr>
              <p:cNvPicPr/>
              <p:nvPr/>
            </p:nvPicPr>
            <p:blipFill>
              <a:blip r:embed="rId8"/>
              <a:stretch>
                <a:fillRect/>
              </a:stretch>
            </p:blipFill>
            <p:spPr>
              <a:xfrm>
                <a:off x="7862533" y="5561564"/>
                <a:ext cx="639720" cy="520920"/>
              </a:xfrm>
              <a:prstGeom prst="rect">
                <a:avLst/>
              </a:prstGeom>
            </p:spPr>
          </p:pic>
        </mc:Fallback>
      </mc:AlternateContent>
      <p:sp>
        <p:nvSpPr>
          <p:cNvPr id="15" name="Slide Number Placeholder 14">
            <a:extLst>
              <a:ext uri="{FF2B5EF4-FFF2-40B4-BE49-F238E27FC236}">
                <a16:creationId xmlns:a16="http://schemas.microsoft.com/office/drawing/2014/main" id="{D2A8A24F-C5E1-B7C0-FFDF-EF67715C22EF}"/>
              </a:ext>
            </a:extLst>
          </p:cNvPr>
          <p:cNvSpPr>
            <a:spLocks noGrp="1"/>
          </p:cNvSpPr>
          <p:nvPr>
            <p:ph type="sldNum" sz="quarter" idx="12"/>
          </p:nvPr>
        </p:nvSpPr>
        <p:spPr/>
        <p:txBody>
          <a:bodyPr/>
          <a:lstStyle/>
          <a:p>
            <a:fld id="{2F06AB7C-5842-490B-9FF1-72C07BD90F39}" type="slidenum">
              <a:rPr lang="en-US" smtClean="0"/>
              <a:t>15</a:t>
            </a:fld>
            <a:endParaRPr lang="en-US"/>
          </a:p>
        </p:txBody>
      </p:sp>
    </p:spTree>
    <p:extLst>
      <p:ext uri="{BB962C8B-B14F-4D97-AF65-F5344CB8AC3E}">
        <p14:creationId xmlns:p14="http://schemas.microsoft.com/office/powerpoint/2010/main" val="3299574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D2061-6202-5787-7F40-BEA1DB2EAFFC}"/>
              </a:ext>
            </a:extLst>
          </p:cNvPr>
          <p:cNvSpPr>
            <a:spLocks noGrp="1"/>
          </p:cNvSpPr>
          <p:nvPr>
            <p:ph type="title"/>
          </p:nvPr>
        </p:nvSpPr>
        <p:spPr/>
        <p:txBody>
          <a:bodyPr/>
          <a:lstStyle/>
          <a:p>
            <a:r>
              <a:rPr lang="en-US" dirty="0"/>
              <a:t>Final Scoring</a:t>
            </a:r>
          </a:p>
        </p:txBody>
      </p:sp>
      <p:sp>
        <p:nvSpPr>
          <p:cNvPr id="3" name="Content Placeholder 2">
            <a:extLst>
              <a:ext uri="{FF2B5EF4-FFF2-40B4-BE49-F238E27FC236}">
                <a16:creationId xmlns:a16="http://schemas.microsoft.com/office/drawing/2014/main" id="{C0F4A5F0-E434-D64B-74C3-C02192553EF4}"/>
              </a:ext>
            </a:extLst>
          </p:cNvPr>
          <p:cNvSpPr>
            <a:spLocks noGrp="1"/>
          </p:cNvSpPr>
          <p:nvPr>
            <p:ph idx="1"/>
          </p:nvPr>
        </p:nvSpPr>
        <p:spPr>
          <a:xfrm>
            <a:off x="1143000" y="2057400"/>
            <a:ext cx="7019925" cy="4038600"/>
          </a:xfrm>
        </p:spPr>
        <p:txBody>
          <a:bodyPr/>
          <a:lstStyle/>
          <a:p>
            <a:r>
              <a:rPr lang="en-US" dirty="0"/>
              <a:t>Rogers scored 3 STARs, a VERY good score for his first time</a:t>
            </a:r>
          </a:p>
          <a:p>
            <a:r>
              <a:rPr lang="en-US" dirty="0"/>
              <a:t>But he was also just </a:t>
            </a:r>
            <a:r>
              <a:rPr lang="en-US" u="sng" dirty="0"/>
              <a:t>three</a:t>
            </a:r>
            <a:r>
              <a:rPr lang="en-US" dirty="0"/>
              <a:t> points away from getting a 4-STAR rating!</a:t>
            </a:r>
          </a:p>
          <a:p>
            <a:r>
              <a:rPr lang="en-US" dirty="0"/>
              <a:t>If you were advising Rogers, what would you recommend he do to improve his practices?</a:t>
            </a:r>
          </a:p>
        </p:txBody>
      </p:sp>
      <p:pic>
        <p:nvPicPr>
          <p:cNvPr id="18" name="Picture 17">
            <a:extLst>
              <a:ext uri="{FF2B5EF4-FFF2-40B4-BE49-F238E27FC236}">
                <a16:creationId xmlns:a16="http://schemas.microsoft.com/office/drawing/2014/main" id="{2677F1C7-0150-9E07-C1FA-71A2BECE855D}"/>
              </a:ext>
            </a:extLst>
          </p:cNvPr>
          <p:cNvPicPr>
            <a:picLocks noChangeAspect="1"/>
          </p:cNvPicPr>
          <p:nvPr/>
        </p:nvPicPr>
        <p:blipFill>
          <a:blip r:embed="rId3"/>
          <a:stretch>
            <a:fillRect/>
          </a:stretch>
        </p:blipFill>
        <p:spPr>
          <a:xfrm>
            <a:off x="8162925" y="1965960"/>
            <a:ext cx="3588751" cy="3291840"/>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Slide Number Placeholder 18">
            <a:extLst>
              <a:ext uri="{FF2B5EF4-FFF2-40B4-BE49-F238E27FC236}">
                <a16:creationId xmlns:a16="http://schemas.microsoft.com/office/drawing/2014/main" id="{5798A447-7F98-FFA0-9BF6-A6938E4578C0}"/>
              </a:ext>
            </a:extLst>
          </p:cNvPr>
          <p:cNvSpPr>
            <a:spLocks noGrp="1"/>
          </p:cNvSpPr>
          <p:nvPr>
            <p:ph type="sldNum" sz="quarter" idx="12"/>
          </p:nvPr>
        </p:nvSpPr>
        <p:spPr/>
        <p:txBody>
          <a:bodyPr/>
          <a:lstStyle/>
          <a:p>
            <a:fld id="{2F06AB7C-5842-490B-9FF1-72C07BD90F39}" type="slidenum">
              <a:rPr lang="en-US" smtClean="0"/>
              <a:t>16</a:t>
            </a:fld>
            <a:endParaRPr lang="en-US"/>
          </a:p>
        </p:txBody>
      </p:sp>
    </p:spTree>
    <p:extLst>
      <p:ext uri="{BB962C8B-B14F-4D97-AF65-F5344CB8AC3E}">
        <p14:creationId xmlns:p14="http://schemas.microsoft.com/office/powerpoint/2010/main" val="4101662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8388F-F95A-D6A6-D787-4553D5946968}"/>
              </a:ext>
            </a:extLst>
          </p:cNvPr>
          <p:cNvSpPr>
            <a:spLocks noGrp="1"/>
          </p:cNvSpPr>
          <p:nvPr>
            <p:ph type="title"/>
          </p:nvPr>
        </p:nvSpPr>
        <p:spPr/>
        <p:txBody>
          <a:bodyPr/>
          <a:lstStyle/>
          <a:p>
            <a:r>
              <a:rPr lang="en-US" dirty="0"/>
              <a:t>Returning the Field Form</a:t>
            </a:r>
          </a:p>
        </p:txBody>
      </p:sp>
      <p:sp>
        <p:nvSpPr>
          <p:cNvPr id="3" name="Content Placeholder 2">
            <a:extLst>
              <a:ext uri="{FF2B5EF4-FFF2-40B4-BE49-F238E27FC236}">
                <a16:creationId xmlns:a16="http://schemas.microsoft.com/office/drawing/2014/main" id="{2B17F1F1-F969-8C04-6E1A-73C16F8D311E}"/>
              </a:ext>
            </a:extLst>
          </p:cNvPr>
          <p:cNvSpPr>
            <a:spLocks noGrp="1"/>
          </p:cNvSpPr>
          <p:nvPr>
            <p:ph idx="1"/>
          </p:nvPr>
        </p:nvSpPr>
        <p:spPr/>
        <p:txBody>
          <a:bodyPr/>
          <a:lstStyle/>
          <a:p>
            <a:r>
              <a:rPr lang="en-US" dirty="0"/>
              <a:t>Email or physically mail copies of the Field Form AND the Scoresheet back to the farmer</a:t>
            </a:r>
          </a:p>
          <a:p>
            <a:pPr lvl="1"/>
            <a:r>
              <a:rPr lang="en-US" dirty="0"/>
              <a:t>Study the FAQ, and understand how practices are weighed</a:t>
            </a:r>
          </a:p>
          <a:p>
            <a:pPr lvl="1"/>
            <a:r>
              <a:rPr lang="en-US" dirty="0"/>
              <a:t>Be prepared to respond to participant inquiries on how to improve their scores for next year</a:t>
            </a:r>
          </a:p>
          <a:p>
            <a:r>
              <a:rPr lang="en-US" dirty="0"/>
              <a:t>If receptive, ask the farmer if they’d like to use the </a:t>
            </a:r>
            <a:r>
              <a:rPr lang="en-US" dirty="0" err="1"/>
              <a:t>Wep</a:t>
            </a:r>
            <a:r>
              <a:rPr lang="en-US" dirty="0"/>
              <a:t> App next time!</a:t>
            </a:r>
          </a:p>
          <a:p>
            <a:r>
              <a:rPr lang="en-US" dirty="0"/>
              <a:t>Ask the farmer if they would like a field form sign, they’re provided free!</a:t>
            </a:r>
          </a:p>
          <a:p>
            <a:pPr lvl="1"/>
            <a:r>
              <a:rPr lang="en-US" dirty="0"/>
              <a:t>If yes, email </a:t>
            </a:r>
            <a:r>
              <a:rPr lang="en-US" dirty="0">
                <a:hlinkClick r:id="rId3"/>
              </a:rPr>
              <a:t>BHenrikson@parkland.edu</a:t>
            </a:r>
            <a:r>
              <a:rPr lang="en-US" dirty="0"/>
              <a:t> for assistance</a:t>
            </a:r>
          </a:p>
        </p:txBody>
      </p:sp>
      <p:pic>
        <p:nvPicPr>
          <p:cNvPr id="4" name="Picture 3">
            <a:extLst>
              <a:ext uri="{FF2B5EF4-FFF2-40B4-BE49-F238E27FC236}">
                <a16:creationId xmlns:a16="http://schemas.microsoft.com/office/drawing/2014/main" id="{0A1F083D-89C5-70F8-E6DA-BB73EC4921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2034" y="280516"/>
            <a:ext cx="1095405" cy="1037921"/>
          </a:xfrm>
          <a:prstGeom prst="rect">
            <a:avLst/>
          </a:prstGeom>
        </p:spPr>
      </p:pic>
      <p:pic>
        <p:nvPicPr>
          <p:cNvPr id="1026" name="Picture 2">
            <a:extLst>
              <a:ext uri="{FF2B5EF4-FFF2-40B4-BE49-F238E27FC236}">
                <a16:creationId xmlns:a16="http://schemas.microsoft.com/office/drawing/2014/main" id="{63606370-B5D0-E445-3956-251CE604AF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94606" y="3646967"/>
            <a:ext cx="1862834" cy="289333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75D35D1-870B-405A-B23A-D9D51E95C268}"/>
              </a:ext>
            </a:extLst>
          </p:cNvPr>
          <p:cNvSpPr>
            <a:spLocks noGrp="1"/>
          </p:cNvSpPr>
          <p:nvPr>
            <p:ph type="sldNum" sz="quarter" idx="12"/>
          </p:nvPr>
        </p:nvSpPr>
        <p:spPr/>
        <p:txBody>
          <a:bodyPr/>
          <a:lstStyle/>
          <a:p>
            <a:fld id="{2F06AB7C-5842-490B-9FF1-72C07BD90F39}" type="slidenum">
              <a:rPr lang="en-US" smtClean="0"/>
              <a:t>17</a:t>
            </a:fld>
            <a:endParaRPr lang="en-US"/>
          </a:p>
        </p:txBody>
      </p:sp>
    </p:spTree>
    <p:extLst>
      <p:ext uri="{BB962C8B-B14F-4D97-AF65-F5344CB8AC3E}">
        <p14:creationId xmlns:p14="http://schemas.microsoft.com/office/powerpoint/2010/main" val="1700899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04C87-7F64-907E-A19E-CE4F4EEDE39B}"/>
              </a:ext>
            </a:extLst>
          </p:cNvPr>
          <p:cNvSpPr>
            <a:spLocks noGrp="1"/>
          </p:cNvSpPr>
          <p:nvPr>
            <p:ph type="title"/>
          </p:nvPr>
        </p:nvSpPr>
        <p:spPr/>
        <p:txBody>
          <a:bodyPr/>
          <a:lstStyle/>
          <a:p>
            <a:r>
              <a:rPr lang="en-US" dirty="0"/>
              <a:t>Uploading Scoresheets to Box</a:t>
            </a:r>
          </a:p>
        </p:txBody>
      </p:sp>
      <p:sp>
        <p:nvSpPr>
          <p:cNvPr id="3" name="Content Placeholder 2">
            <a:extLst>
              <a:ext uri="{FF2B5EF4-FFF2-40B4-BE49-F238E27FC236}">
                <a16:creationId xmlns:a16="http://schemas.microsoft.com/office/drawing/2014/main" id="{60E358C2-0B86-10F4-1DE3-09CFE5E247F6}"/>
              </a:ext>
            </a:extLst>
          </p:cNvPr>
          <p:cNvSpPr>
            <a:spLocks noGrp="1"/>
          </p:cNvSpPr>
          <p:nvPr>
            <p:ph idx="1"/>
          </p:nvPr>
        </p:nvSpPr>
        <p:spPr/>
        <p:txBody>
          <a:bodyPr/>
          <a:lstStyle/>
          <a:p>
            <a:r>
              <a:rPr lang="en-US" dirty="0"/>
              <a:t>Folder navigation: All Files &gt; STAR Participation Files &gt; Crop Year 2022 &gt; CY 2022 General County Tracking &gt; Illinois or Indiana (Depends on SWCD) &gt; STAR CY 2022 Tracking_#### County</a:t>
            </a:r>
          </a:p>
          <a:p>
            <a:endParaRPr lang="en-US" dirty="0"/>
          </a:p>
        </p:txBody>
      </p:sp>
      <p:pic>
        <p:nvPicPr>
          <p:cNvPr id="4" name="Picture 3">
            <a:extLst>
              <a:ext uri="{FF2B5EF4-FFF2-40B4-BE49-F238E27FC236}">
                <a16:creationId xmlns:a16="http://schemas.microsoft.com/office/drawing/2014/main" id="{14BB831D-FA51-0B4A-4652-AB0A011AF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2034" y="280516"/>
            <a:ext cx="1095405" cy="1037921"/>
          </a:xfrm>
          <a:prstGeom prst="rect">
            <a:avLst/>
          </a:prstGeom>
        </p:spPr>
      </p:pic>
      <p:pic>
        <p:nvPicPr>
          <p:cNvPr id="6" name="Picture 5">
            <a:extLst>
              <a:ext uri="{FF2B5EF4-FFF2-40B4-BE49-F238E27FC236}">
                <a16:creationId xmlns:a16="http://schemas.microsoft.com/office/drawing/2014/main" id="{92E8F12A-58D2-1F3E-20DD-0EDA2E16EEDA}"/>
              </a:ext>
            </a:extLst>
          </p:cNvPr>
          <p:cNvPicPr>
            <a:picLocks noChangeAspect="1"/>
          </p:cNvPicPr>
          <p:nvPr/>
        </p:nvPicPr>
        <p:blipFill>
          <a:blip r:embed="rId4"/>
          <a:stretch>
            <a:fillRect/>
          </a:stretch>
        </p:blipFill>
        <p:spPr>
          <a:xfrm>
            <a:off x="1723976" y="3429000"/>
            <a:ext cx="8744048" cy="3116002"/>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a:extLst>
              <a:ext uri="{FF2B5EF4-FFF2-40B4-BE49-F238E27FC236}">
                <a16:creationId xmlns:a16="http://schemas.microsoft.com/office/drawing/2014/main" id="{32586D33-ED80-4A65-69A3-232CAEB3BFA0}"/>
              </a:ext>
            </a:extLst>
          </p:cNvPr>
          <p:cNvSpPr>
            <a:spLocks noGrp="1"/>
          </p:cNvSpPr>
          <p:nvPr>
            <p:ph type="sldNum" sz="quarter" idx="12"/>
          </p:nvPr>
        </p:nvSpPr>
        <p:spPr/>
        <p:txBody>
          <a:bodyPr/>
          <a:lstStyle/>
          <a:p>
            <a:fld id="{2F06AB7C-5842-490B-9FF1-72C07BD90F39}" type="slidenum">
              <a:rPr lang="en-US" smtClean="0"/>
              <a:t>18</a:t>
            </a:fld>
            <a:endParaRPr lang="en-US"/>
          </a:p>
        </p:txBody>
      </p:sp>
    </p:spTree>
    <p:extLst>
      <p:ext uri="{BB962C8B-B14F-4D97-AF65-F5344CB8AC3E}">
        <p14:creationId xmlns:p14="http://schemas.microsoft.com/office/powerpoint/2010/main" val="1687684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04C87-7F64-907E-A19E-CE4F4EEDE39B}"/>
              </a:ext>
            </a:extLst>
          </p:cNvPr>
          <p:cNvSpPr>
            <a:spLocks noGrp="1"/>
          </p:cNvSpPr>
          <p:nvPr>
            <p:ph type="title"/>
          </p:nvPr>
        </p:nvSpPr>
        <p:spPr/>
        <p:txBody>
          <a:bodyPr/>
          <a:lstStyle/>
          <a:p>
            <a:r>
              <a:rPr lang="en-US" dirty="0"/>
              <a:t>Uploading Scoresheets to Box</a:t>
            </a:r>
          </a:p>
        </p:txBody>
      </p:sp>
      <p:sp>
        <p:nvSpPr>
          <p:cNvPr id="3" name="Content Placeholder 2">
            <a:extLst>
              <a:ext uri="{FF2B5EF4-FFF2-40B4-BE49-F238E27FC236}">
                <a16:creationId xmlns:a16="http://schemas.microsoft.com/office/drawing/2014/main" id="{60E358C2-0B86-10F4-1DE3-09CFE5E247F6}"/>
              </a:ext>
            </a:extLst>
          </p:cNvPr>
          <p:cNvSpPr>
            <a:spLocks noGrp="1"/>
          </p:cNvSpPr>
          <p:nvPr>
            <p:ph idx="1"/>
          </p:nvPr>
        </p:nvSpPr>
        <p:spPr>
          <a:xfrm>
            <a:off x="1143001" y="2057400"/>
            <a:ext cx="4952999" cy="4038600"/>
          </a:xfrm>
        </p:spPr>
        <p:txBody>
          <a:bodyPr/>
          <a:lstStyle/>
          <a:p>
            <a:r>
              <a:rPr lang="en-US" dirty="0"/>
              <a:t>Click on “Scoresheets” subfolder and upload scoresheet</a:t>
            </a:r>
          </a:p>
          <a:p>
            <a:r>
              <a:rPr lang="en-US" dirty="0"/>
              <a:t>IMPORTANT: Naming convention for scoresheet files should be:</a:t>
            </a:r>
          </a:p>
          <a:p>
            <a:pPr lvl="1"/>
            <a:r>
              <a:rPr lang="en-US" dirty="0"/>
              <a:t> </a:t>
            </a:r>
            <a:r>
              <a:rPr lang="en-US" dirty="0">
                <a:solidFill>
                  <a:srgbClr val="FF0000"/>
                </a:solidFill>
              </a:rPr>
              <a:t>Participant </a:t>
            </a:r>
            <a:r>
              <a:rPr lang="en-US" dirty="0" err="1">
                <a:solidFill>
                  <a:srgbClr val="FF0000"/>
                </a:solidFill>
              </a:rPr>
              <a:t>name_Field</a:t>
            </a:r>
            <a:r>
              <a:rPr lang="en-US" dirty="0">
                <a:solidFill>
                  <a:srgbClr val="FF0000"/>
                </a:solidFill>
              </a:rPr>
              <a:t> </a:t>
            </a:r>
            <a:r>
              <a:rPr lang="en-US" dirty="0" err="1">
                <a:solidFill>
                  <a:srgbClr val="FF0000"/>
                </a:solidFill>
              </a:rPr>
              <a:t>name.CountyState</a:t>
            </a:r>
            <a:endParaRPr lang="en-US" dirty="0">
              <a:solidFill>
                <a:srgbClr val="FF0000"/>
              </a:solidFill>
            </a:endParaRPr>
          </a:p>
          <a:p>
            <a:pPr lvl="1"/>
            <a:r>
              <a:rPr lang="en-US" dirty="0"/>
              <a:t>So for the example scoresheet, it would be titled </a:t>
            </a:r>
            <a:r>
              <a:rPr lang="en-US" dirty="0">
                <a:solidFill>
                  <a:srgbClr val="FF0000"/>
                </a:solidFill>
              </a:rPr>
              <a:t>SamBuckyRogers_Field1.ChampaignIL</a:t>
            </a:r>
          </a:p>
          <a:p>
            <a:endParaRPr lang="en-US" dirty="0"/>
          </a:p>
        </p:txBody>
      </p:sp>
      <p:pic>
        <p:nvPicPr>
          <p:cNvPr id="4" name="Picture 3">
            <a:extLst>
              <a:ext uri="{FF2B5EF4-FFF2-40B4-BE49-F238E27FC236}">
                <a16:creationId xmlns:a16="http://schemas.microsoft.com/office/drawing/2014/main" id="{14BB831D-FA51-0B4A-4652-AB0A011AF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2034" y="280516"/>
            <a:ext cx="1095405" cy="1037921"/>
          </a:xfrm>
          <a:prstGeom prst="rect">
            <a:avLst/>
          </a:prstGeom>
        </p:spPr>
      </p:pic>
      <p:pic>
        <p:nvPicPr>
          <p:cNvPr id="7" name="Picture 6">
            <a:extLst>
              <a:ext uri="{FF2B5EF4-FFF2-40B4-BE49-F238E27FC236}">
                <a16:creationId xmlns:a16="http://schemas.microsoft.com/office/drawing/2014/main" id="{F9495275-5191-FEB5-6492-CD4769304DAC}"/>
              </a:ext>
            </a:extLst>
          </p:cNvPr>
          <p:cNvPicPr>
            <a:picLocks noChangeAspect="1"/>
          </p:cNvPicPr>
          <p:nvPr/>
        </p:nvPicPr>
        <p:blipFill>
          <a:blip r:embed="rId4"/>
          <a:stretch>
            <a:fillRect/>
          </a:stretch>
        </p:blipFill>
        <p:spPr>
          <a:xfrm>
            <a:off x="6249429" y="3429000"/>
            <a:ext cx="5608010" cy="3007035"/>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a:extLst>
              <a:ext uri="{FF2B5EF4-FFF2-40B4-BE49-F238E27FC236}">
                <a16:creationId xmlns:a16="http://schemas.microsoft.com/office/drawing/2014/main" id="{6AF16FE4-2E69-38C5-1477-62D7550A6DC4}"/>
              </a:ext>
            </a:extLst>
          </p:cNvPr>
          <p:cNvSpPr>
            <a:spLocks noGrp="1"/>
          </p:cNvSpPr>
          <p:nvPr>
            <p:ph type="sldNum" sz="quarter" idx="12"/>
          </p:nvPr>
        </p:nvSpPr>
        <p:spPr/>
        <p:txBody>
          <a:bodyPr/>
          <a:lstStyle/>
          <a:p>
            <a:fld id="{2F06AB7C-5842-490B-9FF1-72C07BD90F39}" type="slidenum">
              <a:rPr lang="en-US" smtClean="0"/>
              <a:t>19</a:t>
            </a:fld>
            <a:endParaRPr lang="en-US"/>
          </a:p>
        </p:txBody>
      </p:sp>
    </p:spTree>
    <p:extLst>
      <p:ext uri="{BB962C8B-B14F-4D97-AF65-F5344CB8AC3E}">
        <p14:creationId xmlns:p14="http://schemas.microsoft.com/office/powerpoint/2010/main" val="170125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0D515-55EF-9DB8-85AD-DCA76F5EE5A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A2F6AE9-D41F-27FD-E9B6-E1A2F755B283}"/>
              </a:ext>
            </a:extLst>
          </p:cNvPr>
          <p:cNvSpPr>
            <a:spLocks noGrp="1"/>
          </p:cNvSpPr>
          <p:nvPr>
            <p:ph idx="1"/>
          </p:nvPr>
        </p:nvSpPr>
        <p:spPr/>
        <p:txBody>
          <a:bodyPr/>
          <a:lstStyle/>
          <a:p>
            <a:r>
              <a:rPr lang="en-US" dirty="0"/>
              <a:t>Prep Work</a:t>
            </a:r>
          </a:p>
          <a:p>
            <a:r>
              <a:rPr lang="en-US" dirty="0"/>
              <a:t>Scoring the Field Form – Section by Section</a:t>
            </a:r>
          </a:p>
          <a:p>
            <a:r>
              <a:rPr lang="en-US" dirty="0"/>
              <a:t>Returning the Field Form</a:t>
            </a:r>
          </a:p>
          <a:p>
            <a:r>
              <a:rPr lang="en-US" dirty="0"/>
              <a:t>Uploading Scoresheets to Box</a:t>
            </a:r>
          </a:p>
          <a:p>
            <a:endParaRPr lang="en-US" dirty="0"/>
          </a:p>
        </p:txBody>
      </p:sp>
      <p:pic>
        <p:nvPicPr>
          <p:cNvPr id="4" name="Picture 3">
            <a:extLst>
              <a:ext uri="{FF2B5EF4-FFF2-40B4-BE49-F238E27FC236}">
                <a16:creationId xmlns:a16="http://schemas.microsoft.com/office/drawing/2014/main" id="{BD4EF246-DB99-12B5-94DC-956896D68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2034" y="280516"/>
            <a:ext cx="1095405" cy="1037921"/>
          </a:xfrm>
          <a:prstGeom prst="rect">
            <a:avLst/>
          </a:prstGeom>
        </p:spPr>
      </p:pic>
      <p:sp>
        <p:nvSpPr>
          <p:cNvPr id="5" name="Slide Number Placeholder 4">
            <a:extLst>
              <a:ext uri="{FF2B5EF4-FFF2-40B4-BE49-F238E27FC236}">
                <a16:creationId xmlns:a16="http://schemas.microsoft.com/office/drawing/2014/main" id="{B0D4833C-F049-FBFB-F00E-444B1BB4F546}"/>
              </a:ext>
            </a:extLst>
          </p:cNvPr>
          <p:cNvSpPr>
            <a:spLocks noGrp="1"/>
          </p:cNvSpPr>
          <p:nvPr>
            <p:ph type="sldNum" sz="quarter" idx="12"/>
          </p:nvPr>
        </p:nvSpPr>
        <p:spPr/>
        <p:txBody>
          <a:bodyPr/>
          <a:lstStyle/>
          <a:p>
            <a:fld id="{2F06AB7C-5842-490B-9FF1-72C07BD90F39}" type="slidenum">
              <a:rPr lang="en-US" smtClean="0"/>
              <a:t>2</a:t>
            </a:fld>
            <a:endParaRPr lang="en-US"/>
          </a:p>
        </p:txBody>
      </p:sp>
    </p:spTree>
    <p:extLst>
      <p:ext uri="{BB962C8B-B14F-4D97-AF65-F5344CB8AC3E}">
        <p14:creationId xmlns:p14="http://schemas.microsoft.com/office/powerpoint/2010/main" val="2089492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04C87-7F64-907E-A19E-CE4F4EEDE39B}"/>
              </a:ext>
            </a:extLst>
          </p:cNvPr>
          <p:cNvSpPr>
            <a:spLocks noGrp="1"/>
          </p:cNvSpPr>
          <p:nvPr>
            <p:ph type="title"/>
          </p:nvPr>
        </p:nvSpPr>
        <p:spPr/>
        <p:txBody>
          <a:bodyPr/>
          <a:lstStyle/>
          <a:p>
            <a:r>
              <a:rPr lang="en-US" dirty="0"/>
              <a:t>Uploading Scoresheets to Box</a:t>
            </a:r>
          </a:p>
        </p:txBody>
      </p:sp>
      <p:sp>
        <p:nvSpPr>
          <p:cNvPr id="3" name="Content Placeholder 2">
            <a:extLst>
              <a:ext uri="{FF2B5EF4-FFF2-40B4-BE49-F238E27FC236}">
                <a16:creationId xmlns:a16="http://schemas.microsoft.com/office/drawing/2014/main" id="{60E358C2-0B86-10F4-1DE3-09CFE5E247F6}"/>
              </a:ext>
            </a:extLst>
          </p:cNvPr>
          <p:cNvSpPr>
            <a:spLocks noGrp="1"/>
          </p:cNvSpPr>
          <p:nvPr>
            <p:ph idx="1"/>
          </p:nvPr>
        </p:nvSpPr>
        <p:spPr>
          <a:xfrm>
            <a:off x="1143001" y="2057401"/>
            <a:ext cx="9619033" cy="1982972"/>
          </a:xfrm>
        </p:spPr>
        <p:txBody>
          <a:bodyPr/>
          <a:lstStyle/>
          <a:p>
            <a:r>
              <a:rPr lang="en-US" dirty="0"/>
              <a:t>Exit out prior folder, click on “STAR CY 2022 Tracking Sheet_CountyState.xlsx”</a:t>
            </a:r>
          </a:p>
          <a:p>
            <a:r>
              <a:rPr lang="en-US" dirty="0"/>
              <a:t>Add in scoresheet info as described at the top of each column. “John Doe” example is the first entry on the tracking sheet</a:t>
            </a:r>
          </a:p>
          <a:p>
            <a:r>
              <a:rPr lang="en-US" dirty="0"/>
              <a:t>STAR numbers automatically tally on the right hand tables as you add in scoresheet points and ratings</a:t>
            </a:r>
          </a:p>
          <a:p>
            <a:endParaRPr lang="en-US" dirty="0"/>
          </a:p>
        </p:txBody>
      </p:sp>
      <p:pic>
        <p:nvPicPr>
          <p:cNvPr id="4" name="Picture 3">
            <a:extLst>
              <a:ext uri="{FF2B5EF4-FFF2-40B4-BE49-F238E27FC236}">
                <a16:creationId xmlns:a16="http://schemas.microsoft.com/office/drawing/2014/main" id="{14BB831D-FA51-0B4A-4652-AB0A011AF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2034" y="280516"/>
            <a:ext cx="1095405" cy="1037921"/>
          </a:xfrm>
          <a:prstGeom prst="rect">
            <a:avLst/>
          </a:prstGeom>
        </p:spPr>
      </p:pic>
      <p:pic>
        <p:nvPicPr>
          <p:cNvPr id="9" name="Picture 8">
            <a:extLst>
              <a:ext uri="{FF2B5EF4-FFF2-40B4-BE49-F238E27FC236}">
                <a16:creationId xmlns:a16="http://schemas.microsoft.com/office/drawing/2014/main" id="{4532323D-B561-6E2F-8904-4E36881AF290}"/>
              </a:ext>
            </a:extLst>
          </p:cNvPr>
          <p:cNvPicPr>
            <a:picLocks noChangeAspect="1"/>
          </p:cNvPicPr>
          <p:nvPr/>
        </p:nvPicPr>
        <p:blipFill>
          <a:blip r:embed="rId4"/>
          <a:stretch>
            <a:fillRect/>
          </a:stretch>
        </p:blipFill>
        <p:spPr>
          <a:xfrm>
            <a:off x="317204" y="4162465"/>
            <a:ext cx="11557591" cy="2415019"/>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a:extLst>
              <a:ext uri="{FF2B5EF4-FFF2-40B4-BE49-F238E27FC236}">
                <a16:creationId xmlns:a16="http://schemas.microsoft.com/office/drawing/2014/main" id="{B4B0869D-9D26-45C3-AA30-CDFEE3889AEA}"/>
              </a:ext>
            </a:extLst>
          </p:cNvPr>
          <p:cNvSpPr>
            <a:spLocks noGrp="1"/>
          </p:cNvSpPr>
          <p:nvPr>
            <p:ph type="sldNum" sz="quarter" idx="12"/>
          </p:nvPr>
        </p:nvSpPr>
        <p:spPr/>
        <p:txBody>
          <a:bodyPr/>
          <a:lstStyle/>
          <a:p>
            <a:fld id="{2F06AB7C-5842-490B-9FF1-72C07BD90F39}" type="slidenum">
              <a:rPr lang="en-US" smtClean="0"/>
              <a:t>20</a:t>
            </a:fld>
            <a:endParaRPr lang="en-US"/>
          </a:p>
        </p:txBody>
      </p:sp>
    </p:spTree>
    <p:extLst>
      <p:ext uri="{BB962C8B-B14F-4D97-AF65-F5344CB8AC3E}">
        <p14:creationId xmlns:p14="http://schemas.microsoft.com/office/powerpoint/2010/main" val="1916824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DF6B7-4744-04C7-F5EE-B6C989858DC2}"/>
              </a:ext>
            </a:extLst>
          </p:cNvPr>
          <p:cNvSpPr>
            <a:spLocks noGrp="1"/>
          </p:cNvSpPr>
          <p:nvPr>
            <p:ph type="title"/>
          </p:nvPr>
        </p:nvSpPr>
        <p:spPr/>
        <p:txBody>
          <a:bodyPr/>
          <a:lstStyle/>
          <a:p>
            <a:r>
              <a:rPr lang="en-US" dirty="0"/>
              <a:t>Uploading Scoresheets to Box</a:t>
            </a:r>
          </a:p>
        </p:txBody>
      </p:sp>
      <p:sp>
        <p:nvSpPr>
          <p:cNvPr id="3" name="Content Placeholder 2">
            <a:extLst>
              <a:ext uri="{FF2B5EF4-FFF2-40B4-BE49-F238E27FC236}">
                <a16:creationId xmlns:a16="http://schemas.microsoft.com/office/drawing/2014/main" id="{66A62886-F8D3-CA5F-C79D-2FBB88ADD577}"/>
              </a:ext>
            </a:extLst>
          </p:cNvPr>
          <p:cNvSpPr>
            <a:spLocks noGrp="1"/>
          </p:cNvSpPr>
          <p:nvPr>
            <p:ph idx="1"/>
          </p:nvPr>
        </p:nvSpPr>
        <p:spPr/>
        <p:txBody>
          <a:bodyPr/>
          <a:lstStyle/>
          <a:p>
            <a:r>
              <a:rPr lang="en-US" dirty="0"/>
              <a:t>Helpful tips:</a:t>
            </a:r>
          </a:p>
          <a:p>
            <a:r>
              <a:rPr lang="en-US" dirty="0"/>
              <a:t>Please do not upload field forms to the tracking folders on Box</a:t>
            </a:r>
          </a:p>
          <a:p>
            <a:r>
              <a:rPr lang="en-US" dirty="0"/>
              <a:t>Field form copies should instead be kept by the SWCD</a:t>
            </a:r>
          </a:p>
          <a:p>
            <a:pPr lvl="1"/>
            <a:r>
              <a:rPr lang="en-US" dirty="0"/>
              <a:t>May be useful for verification process next year to remind farmers that they filled out a field form with us</a:t>
            </a:r>
          </a:p>
          <a:p>
            <a:r>
              <a:rPr lang="en-US" dirty="0"/>
              <a:t>ALWAYS upload scoresheets in original .xlsx format</a:t>
            </a:r>
          </a:p>
          <a:p>
            <a:r>
              <a:rPr lang="en-US" dirty="0"/>
              <a:t>When a specific Box file needs to be edited, they need to click on the Microsoft Excel Online drop down, not the default download file option</a:t>
            </a:r>
          </a:p>
          <a:p>
            <a:pPr lvl="1"/>
            <a:r>
              <a:rPr lang="en-US" dirty="0"/>
              <a:t>Ex: if making an error in the scoresheet, fix it by doing a live-edit via Microsoft Excel Online, and then exit the file. Will be saved automatically </a:t>
            </a:r>
          </a:p>
        </p:txBody>
      </p:sp>
      <p:pic>
        <p:nvPicPr>
          <p:cNvPr id="4" name="Picture 3">
            <a:extLst>
              <a:ext uri="{FF2B5EF4-FFF2-40B4-BE49-F238E27FC236}">
                <a16:creationId xmlns:a16="http://schemas.microsoft.com/office/drawing/2014/main" id="{5A1A3EF4-373C-8719-F78A-BFA08DE9F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2034" y="280516"/>
            <a:ext cx="1095405" cy="1037921"/>
          </a:xfrm>
          <a:prstGeom prst="rect">
            <a:avLst/>
          </a:prstGeom>
        </p:spPr>
      </p:pic>
      <p:sp>
        <p:nvSpPr>
          <p:cNvPr id="5" name="Slide Number Placeholder 4">
            <a:extLst>
              <a:ext uri="{FF2B5EF4-FFF2-40B4-BE49-F238E27FC236}">
                <a16:creationId xmlns:a16="http://schemas.microsoft.com/office/drawing/2014/main" id="{1E747233-E2C0-0AD0-859B-D6EC53DDB4CA}"/>
              </a:ext>
            </a:extLst>
          </p:cNvPr>
          <p:cNvSpPr>
            <a:spLocks noGrp="1"/>
          </p:cNvSpPr>
          <p:nvPr>
            <p:ph type="sldNum" sz="quarter" idx="12"/>
          </p:nvPr>
        </p:nvSpPr>
        <p:spPr/>
        <p:txBody>
          <a:bodyPr/>
          <a:lstStyle/>
          <a:p>
            <a:fld id="{2F06AB7C-5842-490B-9FF1-72C07BD90F39}" type="slidenum">
              <a:rPr lang="en-US" smtClean="0"/>
              <a:t>21</a:t>
            </a:fld>
            <a:endParaRPr lang="en-US"/>
          </a:p>
        </p:txBody>
      </p:sp>
    </p:spTree>
    <p:extLst>
      <p:ext uri="{BB962C8B-B14F-4D97-AF65-F5344CB8AC3E}">
        <p14:creationId xmlns:p14="http://schemas.microsoft.com/office/powerpoint/2010/main" val="2715821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8FB96-28C5-5277-DE80-D687E83A092B}"/>
              </a:ext>
            </a:extLst>
          </p:cNvPr>
          <p:cNvSpPr>
            <a:spLocks noGrp="1"/>
          </p:cNvSpPr>
          <p:nvPr>
            <p:ph type="title"/>
          </p:nvPr>
        </p:nvSpPr>
        <p:spPr/>
        <p:txBody>
          <a:bodyPr/>
          <a:lstStyle/>
          <a:p>
            <a:r>
              <a:rPr lang="en-US" dirty="0"/>
              <a:t>Wrap Up – Thank You!</a:t>
            </a:r>
          </a:p>
        </p:txBody>
      </p:sp>
      <p:sp>
        <p:nvSpPr>
          <p:cNvPr id="3" name="Content Placeholder 2">
            <a:extLst>
              <a:ext uri="{FF2B5EF4-FFF2-40B4-BE49-F238E27FC236}">
                <a16:creationId xmlns:a16="http://schemas.microsoft.com/office/drawing/2014/main" id="{E74305D8-258D-A09E-0AEA-A217209A3315}"/>
              </a:ext>
            </a:extLst>
          </p:cNvPr>
          <p:cNvSpPr>
            <a:spLocks noGrp="1"/>
          </p:cNvSpPr>
          <p:nvPr>
            <p:ph idx="1"/>
          </p:nvPr>
        </p:nvSpPr>
        <p:spPr/>
        <p:txBody>
          <a:bodyPr vert="horz" lIns="91440" tIns="45720" rIns="91440" bIns="45720" rtlCol="0" anchor="t">
            <a:normAutofit/>
          </a:bodyPr>
          <a:lstStyle/>
          <a:p>
            <a:r>
              <a:rPr lang="en-US" dirty="0"/>
              <a:t>More questions? </a:t>
            </a:r>
            <a:endParaRPr lang="en-US" dirty="0">
              <a:ea typeface="+mn-lt"/>
              <a:cs typeface="+mn-lt"/>
            </a:endParaRPr>
          </a:p>
          <a:p>
            <a:pPr lvl="1"/>
            <a:r>
              <a:rPr lang="en-US" dirty="0"/>
              <a:t>Email </a:t>
            </a:r>
            <a:r>
              <a:rPr lang="en-US" dirty="0">
                <a:hlinkClick r:id="rId3"/>
              </a:rPr>
              <a:t>David.Nguyen@AISWCD.org</a:t>
            </a:r>
            <a:endParaRPr lang="en-US" dirty="0">
              <a:ea typeface="+mn-lt"/>
              <a:cs typeface="+mn-lt"/>
            </a:endParaRPr>
          </a:p>
          <a:p>
            <a:pPr lvl="1"/>
            <a:r>
              <a:rPr lang="en-US" dirty="0"/>
              <a:t>Or email </a:t>
            </a:r>
            <a:r>
              <a:rPr lang="en-US" dirty="0">
                <a:hlinkClick r:id="rId4"/>
              </a:rPr>
              <a:t>BHenrikson@parkland.edu</a:t>
            </a:r>
            <a:endParaRPr lang="en-US" dirty="0">
              <a:ea typeface="+mn-lt"/>
              <a:cs typeface="+mn-lt"/>
            </a:endParaRPr>
          </a:p>
          <a:p>
            <a:r>
              <a:rPr lang="en-US" dirty="0">
                <a:ea typeface="+mn-lt"/>
                <a:cs typeface="+mn-lt"/>
              </a:rPr>
              <a:t>Feel free to also contact us below:</a:t>
            </a:r>
            <a:endParaRPr lang="en-US" dirty="0"/>
          </a:p>
        </p:txBody>
      </p:sp>
      <p:pic>
        <p:nvPicPr>
          <p:cNvPr id="5" name="Picture 4" descr="Logo&#10;&#10;Description automatically generated">
            <a:extLst>
              <a:ext uri="{FF2B5EF4-FFF2-40B4-BE49-F238E27FC236}">
                <a16:creationId xmlns:a16="http://schemas.microsoft.com/office/drawing/2014/main" id="{7A5CAC0A-BEB0-DD95-1488-076BDC9562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1947" y="339865"/>
            <a:ext cx="1611694" cy="1541980"/>
          </a:xfrm>
          <a:prstGeom prst="rect">
            <a:avLst/>
          </a:prstGeom>
        </p:spPr>
      </p:pic>
      <p:pic>
        <p:nvPicPr>
          <p:cNvPr id="7" name="Picture 6" descr="Logo, icon&#10;&#10;Description automatically generated">
            <a:extLst>
              <a:ext uri="{FF2B5EF4-FFF2-40B4-BE49-F238E27FC236}">
                <a16:creationId xmlns:a16="http://schemas.microsoft.com/office/drawing/2014/main" id="{B742DB47-4DFF-D534-B1EF-1CDF2144EADF}"/>
              </a:ext>
            </a:extLst>
          </p:cNvPr>
          <p:cNvPicPr>
            <a:picLocks noChangeAspect="1"/>
          </p:cNvPicPr>
          <p:nvPr/>
        </p:nvPicPr>
        <p:blipFill>
          <a:blip r:embed="rId6"/>
          <a:stretch>
            <a:fillRect/>
          </a:stretch>
        </p:blipFill>
        <p:spPr>
          <a:xfrm>
            <a:off x="1138518" y="4469634"/>
            <a:ext cx="10766611" cy="2031293"/>
          </a:xfrm>
          <a:prstGeom prst="rect">
            <a:avLst/>
          </a:prstGeom>
        </p:spPr>
      </p:pic>
      <p:sp>
        <p:nvSpPr>
          <p:cNvPr id="4" name="Slide Number Placeholder 3">
            <a:extLst>
              <a:ext uri="{FF2B5EF4-FFF2-40B4-BE49-F238E27FC236}">
                <a16:creationId xmlns:a16="http://schemas.microsoft.com/office/drawing/2014/main" id="{880C5918-FCB1-E785-7E37-D1189B8B8EBC}"/>
              </a:ext>
            </a:extLst>
          </p:cNvPr>
          <p:cNvSpPr>
            <a:spLocks noGrp="1"/>
          </p:cNvSpPr>
          <p:nvPr>
            <p:ph type="sldNum" sz="quarter" idx="12"/>
          </p:nvPr>
        </p:nvSpPr>
        <p:spPr/>
        <p:txBody>
          <a:bodyPr/>
          <a:lstStyle/>
          <a:p>
            <a:fld id="{2F06AB7C-5842-490B-9FF1-72C07BD90F39}" type="slidenum">
              <a:rPr lang="en-US" smtClean="0"/>
              <a:t>22</a:t>
            </a:fld>
            <a:endParaRPr lang="en-US"/>
          </a:p>
        </p:txBody>
      </p:sp>
    </p:spTree>
    <p:extLst>
      <p:ext uri="{BB962C8B-B14F-4D97-AF65-F5344CB8AC3E}">
        <p14:creationId xmlns:p14="http://schemas.microsoft.com/office/powerpoint/2010/main" val="1779137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576A5-158C-8175-5114-416136D258D6}"/>
              </a:ext>
            </a:extLst>
          </p:cNvPr>
          <p:cNvSpPr>
            <a:spLocks noGrp="1"/>
          </p:cNvSpPr>
          <p:nvPr>
            <p:ph type="title"/>
          </p:nvPr>
        </p:nvSpPr>
        <p:spPr/>
        <p:txBody>
          <a:bodyPr/>
          <a:lstStyle/>
          <a:p>
            <a:r>
              <a:rPr lang="en-US" dirty="0"/>
              <a:t>Prep Work</a:t>
            </a:r>
          </a:p>
        </p:txBody>
      </p:sp>
      <p:sp>
        <p:nvSpPr>
          <p:cNvPr id="3" name="Content Placeholder 2">
            <a:extLst>
              <a:ext uri="{FF2B5EF4-FFF2-40B4-BE49-F238E27FC236}">
                <a16:creationId xmlns:a16="http://schemas.microsoft.com/office/drawing/2014/main" id="{7CF6616B-C6FA-F2B6-31A2-6F9EA727FFE8}"/>
              </a:ext>
            </a:extLst>
          </p:cNvPr>
          <p:cNvSpPr>
            <a:spLocks noGrp="1"/>
          </p:cNvSpPr>
          <p:nvPr>
            <p:ph idx="1"/>
          </p:nvPr>
        </p:nvSpPr>
        <p:spPr/>
        <p:txBody>
          <a:bodyPr/>
          <a:lstStyle/>
          <a:p>
            <a:r>
              <a:rPr lang="en-US" dirty="0"/>
              <a:t>On Box:</a:t>
            </a:r>
          </a:p>
          <a:p>
            <a:pPr lvl="1"/>
            <a:r>
              <a:rPr lang="en-US" dirty="0"/>
              <a:t>Download a blank CY22 Scoresheet</a:t>
            </a:r>
          </a:p>
          <a:p>
            <a:pPr lvl="2"/>
            <a:r>
              <a:rPr lang="en-US" dirty="0"/>
              <a:t>Folder navigation: All Files &gt; STAR &gt; STAR Licensee Materials &gt; Crop Year 2022 – Field Form, FAQ, Scoresheet &amp; Other</a:t>
            </a:r>
          </a:p>
          <a:p>
            <a:pPr lvl="1"/>
            <a:r>
              <a:rPr lang="en-US" dirty="0"/>
              <a:t>Have open on a computer tab your SWCD County tracking folder</a:t>
            </a:r>
          </a:p>
          <a:p>
            <a:pPr lvl="2"/>
            <a:r>
              <a:rPr lang="en-US" dirty="0"/>
              <a:t>Folder navigation: All Files &gt; STAR Participation Files &gt; Crop Year 2022 &gt; CY 2022 General County Tracking &gt; Illinois or Indiana (Depends on SWCD) &gt; STAR CY 2022 Tracking_#### County</a:t>
            </a:r>
          </a:p>
        </p:txBody>
      </p:sp>
      <p:pic>
        <p:nvPicPr>
          <p:cNvPr id="4" name="Picture 3">
            <a:extLst>
              <a:ext uri="{FF2B5EF4-FFF2-40B4-BE49-F238E27FC236}">
                <a16:creationId xmlns:a16="http://schemas.microsoft.com/office/drawing/2014/main" id="{0CFECD35-AF79-9F20-9AD2-DF33F2B11F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2034" y="280516"/>
            <a:ext cx="1095405" cy="1037921"/>
          </a:xfrm>
          <a:prstGeom prst="rect">
            <a:avLst/>
          </a:prstGeom>
        </p:spPr>
      </p:pic>
      <p:sp>
        <p:nvSpPr>
          <p:cNvPr id="5" name="Slide Number Placeholder 4">
            <a:extLst>
              <a:ext uri="{FF2B5EF4-FFF2-40B4-BE49-F238E27FC236}">
                <a16:creationId xmlns:a16="http://schemas.microsoft.com/office/drawing/2014/main" id="{052C9F55-BE93-A705-59A7-6C2D972FB938}"/>
              </a:ext>
            </a:extLst>
          </p:cNvPr>
          <p:cNvSpPr>
            <a:spLocks noGrp="1"/>
          </p:cNvSpPr>
          <p:nvPr>
            <p:ph type="sldNum" sz="quarter" idx="12"/>
          </p:nvPr>
        </p:nvSpPr>
        <p:spPr/>
        <p:txBody>
          <a:bodyPr/>
          <a:lstStyle/>
          <a:p>
            <a:fld id="{2F06AB7C-5842-490B-9FF1-72C07BD90F39}" type="slidenum">
              <a:rPr lang="en-US" smtClean="0"/>
              <a:t>3</a:t>
            </a:fld>
            <a:endParaRPr lang="en-US"/>
          </a:p>
        </p:txBody>
      </p:sp>
    </p:spTree>
    <p:extLst>
      <p:ext uri="{BB962C8B-B14F-4D97-AF65-F5344CB8AC3E}">
        <p14:creationId xmlns:p14="http://schemas.microsoft.com/office/powerpoint/2010/main" val="2613704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1CC97-04FD-C26E-692A-DDB35B648CDE}"/>
              </a:ext>
            </a:extLst>
          </p:cNvPr>
          <p:cNvSpPr>
            <a:spLocks noGrp="1"/>
          </p:cNvSpPr>
          <p:nvPr>
            <p:ph type="title"/>
          </p:nvPr>
        </p:nvSpPr>
        <p:spPr/>
        <p:txBody>
          <a:bodyPr/>
          <a:lstStyle/>
          <a:p>
            <a:r>
              <a:rPr lang="en-US" dirty="0"/>
              <a:t>Prep Work</a:t>
            </a:r>
          </a:p>
        </p:txBody>
      </p:sp>
      <p:sp>
        <p:nvSpPr>
          <p:cNvPr id="3" name="Content Placeholder 2">
            <a:extLst>
              <a:ext uri="{FF2B5EF4-FFF2-40B4-BE49-F238E27FC236}">
                <a16:creationId xmlns:a16="http://schemas.microsoft.com/office/drawing/2014/main" id="{093F5465-A8BB-97C4-6837-33BAD2D62EC8}"/>
              </a:ext>
            </a:extLst>
          </p:cNvPr>
          <p:cNvSpPr>
            <a:spLocks noGrp="1"/>
          </p:cNvSpPr>
          <p:nvPr>
            <p:ph idx="1"/>
          </p:nvPr>
        </p:nvSpPr>
        <p:spPr>
          <a:xfrm>
            <a:off x="1143001" y="2057400"/>
            <a:ext cx="4953000" cy="4038600"/>
          </a:xfrm>
        </p:spPr>
        <p:txBody>
          <a:bodyPr/>
          <a:lstStyle/>
          <a:p>
            <a:r>
              <a:rPr lang="en-US" dirty="0"/>
              <a:t>Scoresheet is an Excel spreadsheet -&gt; </a:t>
            </a:r>
          </a:p>
          <a:p>
            <a:r>
              <a:rPr lang="en-US" dirty="0"/>
              <a:t>Uses drop down menus on the left side for scoring sections 9-17 </a:t>
            </a:r>
          </a:p>
          <a:p>
            <a:r>
              <a:rPr lang="en-US" dirty="0"/>
              <a:t>Points automatically tallied as you go through each section</a:t>
            </a:r>
          </a:p>
          <a:p>
            <a:r>
              <a:rPr lang="en-US" dirty="0"/>
              <a:t>Process is like filling out a field form: takes less than 5 minutes to do!</a:t>
            </a:r>
          </a:p>
        </p:txBody>
      </p:sp>
      <p:pic>
        <p:nvPicPr>
          <p:cNvPr id="4" name="Picture 3">
            <a:extLst>
              <a:ext uri="{FF2B5EF4-FFF2-40B4-BE49-F238E27FC236}">
                <a16:creationId xmlns:a16="http://schemas.microsoft.com/office/drawing/2014/main" id="{E1828343-5A90-A827-330B-3DC8A56434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2034" y="280516"/>
            <a:ext cx="1095405" cy="1037921"/>
          </a:xfrm>
          <a:prstGeom prst="rect">
            <a:avLst/>
          </a:prstGeom>
        </p:spPr>
      </p:pic>
      <p:pic>
        <p:nvPicPr>
          <p:cNvPr id="6" name="Picture 5">
            <a:extLst>
              <a:ext uri="{FF2B5EF4-FFF2-40B4-BE49-F238E27FC236}">
                <a16:creationId xmlns:a16="http://schemas.microsoft.com/office/drawing/2014/main" id="{AEAB7027-8C61-F5EA-E0B5-9B1C0E0F2504}"/>
              </a:ext>
            </a:extLst>
          </p:cNvPr>
          <p:cNvPicPr>
            <a:picLocks noChangeAspect="1"/>
          </p:cNvPicPr>
          <p:nvPr/>
        </p:nvPicPr>
        <p:blipFill>
          <a:blip r:embed="rId4"/>
          <a:stretch>
            <a:fillRect/>
          </a:stretch>
        </p:blipFill>
        <p:spPr>
          <a:xfrm>
            <a:off x="6584435" y="280516"/>
            <a:ext cx="5273004" cy="59436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a:extLst>
              <a:ext uri="{FF2B5EF4-FFF2-40B4-BE49-F238E27FC236}">
                <a16:creationId xmlns:a16="http://schemas.microsoft.com/office/drawing/2014/main" id="{18127E0A-906C-2747-86B8-4C9B1CD41805}"/>
              </a:ext>
            </a:extLst>
          </p:cNvPr>
          <p:cNvSpPr>
            <a:spLocks noGrp="1"/>
          </p:cNvSpPr>
          <p:nvPr>
            <p:ph type="sldNum" sz="quarter" idx="12"/>
          </p:nvPr>
        </p:nvSpPr>
        <p:spPr/>
        <p:txBody>
          <a:bodyPr/>
          <a:lstStyle/>
          <a:p>
            <a:fld id="{2F06AB7C-5842-490B-9FF1-72C07BD90F39}" type="slidenum">
              <a:rPr lang="en-US" smtClean="0"/>
              <a:t>4</a:t>
            </a:fld>
            <a:endParaRPr lang="en-US"/>
          </a:p>
        </p:txBody>
      </p:sp>
    </p:spTree>
    <p:extLst>
      <p:ext uri="{BB962C8B-B14F-4D97-AF65-F5344CB8AC3E}">
        <p14:creationId xmlns:p14="http://schemas.microsoft.com/office/powerpoint/2010/main" val="2766081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EE4FA6-0DEF-7F62-63CD-C924473CD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2034" y="280516"/>
            <a:ext cx="1095405" cy="1037921"/>
          </a:xfrm>
          <a:prstGeom prst="rect">
            <a:avLst/>
          </a:prstGeom>
        </p:spPr>
      </p:pic>
      <p:pic>
        <p:nvPicPr>
          <p:cNvPr id="6" name="Picture 5">
            <a:extLst>
              <a:ext uri="{FF2B5EF4-FFF2-40B4-BE49-F238E27FC236}">
                <a16:creationId xmlns:a16="http://schemas.microsoft.com/office/drawing/2014/main" id="{4648AEBF-1289-C911-7726-C75422FCE3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098" y="397658"/>
            <a:ext cx="4547013" cy="6062683"/>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61BFE817-33B0-18B9-4BDA-71FE2D50D8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1785" y="397658"/>
            <a:ext cx="4547013" cy="6062684"/>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05B53597-FED2-F724-F2FF-9AFEE93C3F59}"/>
              </a:ext>
            </a:extLst>
          </p:cNvPr>
          <p:cNvSpPr txBox="1"/>
          <p:nvPr/>
        </p:nvSpPr>
        <p:spPr>
          <a:xfrm>
            <a:off x="9878798" y="1800225"/>
            <a:ext cx="2075077" cy="923330"/>
          </a:xfrm>
          <a:prstGeom prst="rect">
            <a:avLst/>
          </a:prstGeom>
          <a:noFill/>
        </p:spPr>
        <p:txBody>
          <a:bodyPr wrap="square" rtlCol="0">
            <a:spAutoFit/>
          </a:bodyPr>
          <a:lstStyle/>
          <a:p>
            <a:r>
              <a:rPr lang="en-US" dirty="0">
                <a:solidFill>
                  <a:schemeClr val="accent1"/>
                </a:solidFill>
              </a:rPr>
              <a:t>Example field form for this training:</a:t>
            </a:r>
          </a:p>
          <a:p>
            <a:endParaRPr lang="en-US" dirty="0">
              <a:solidFill>
                <a:schemeClr val="accent1"/>
              </a:solidFill>
            </a:endParaRPr>
          </a:p>
        </p:txBody>
      </p:sp>
      <p:sp>
        <p:nvSpPr>
          <p:cNvPr id="4" name="Slide Number Placeholder 3">
            <a:extLst>
              <a:ext uri="{FF2B5EF4-FFF2-40B4-BE49-F238E27FC236}">
                <a16:creationId xmlns:a16="http://schemas.microsoft.com/office/drawing/2014/main" id="{BF83200D-6953-4611-1475-BC6620D0A74A}"/>
              </a:ext>
            </a:extLst>
          </p:cNvPr>
          <p:cNvSpPr>
            <a:spLocks noGrp="1"/>
          </p:cNvSpPr>
          <p:nvPr>
            <p:ph type="sldNum" sz="quarter" idx="12"/>
          </p:nvPr>
        </p:nvSpPr>
        <p:spPr/>
        <p:txBody>
          <a:bodyPr/>
          <a:lstStyle/>
          <a:p>
            <a:fld id="{2F06AB7C-5842-490B-9FF1-72C07BD90F39}" type="slidenum">
              <a:rPr lang="en-US" smtClean="0"/>
              <a:t>5</a:t>
            </a:fld>
            <a:endParaRPr lang="en-US"/>
          </a:p>
        </p:txBody>
      </p:sp>
    </p:spTree>
    <p:extLst>
      <p:ext uri="{BB962C8B-B14F-4D97-AF65-F5344CB8AC3E}">
        <p14:creationId xmlns:p14="http://schemas.microsoft.com/office/powerpoint/2010/main" val="1564993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176F7F-D4D3-B2C3-86FC-82704AD4B7B8}"/>
              </a:ext>
            </a:extLst>
          </p:cNvPr>
          <p:cNvPicPr>
            <a:picLocks noChangeAspect="1"/>
          </p:cNvPicPr>
          <p:nvPr/>
        </p:nvPicPr>
        <p:blipFill rotWithShape="1">
          <a:blip r:embed="rId3">
            <a:extLst>
              <a:ext uri="{28A0092B-C50C-407E-A947-70E740481C1C}">
                <a14:useLocalDpi xmlns:a14="http://schemas.microsoft.com/office/drawing/2010/main" val="0"/>
              </a:ext>
            </a:extLst>
          </a:blip>
          <a:srcRect b="70607"/>
          <a:stretch/>
        </p:blipFill>
        <p:spPr>
          <a:xfrm>
            <a:off x="1795130" y="333862"/>
            <a:ext cx="8601740" cy="33711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215D5068-9ACB-60F6-E572-87BB1D895783}"/>
              </a:ext>
            </a:extLst>
          </p:cNvPr>
          <p:cNvPicPr>
            <a:picLocks noChangeAspect="1"/>
          </p:cNvPicPr>
          <p:nvPr/>
        </p:nvPicPr>
        <p:blipFill>
          <a:blip r:embed="rId4"/>
          <a:stretch>
            <a:fillRect/>
          </a:stretch>
        </p:blipFill>
        <p:spPr>
          <a:xfrm>
            <a:off x="1795130" y="4075149"/>
            <a:ext cx="9010650" cy="2152650"/>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3D073BA5-989E-A01A-379A-973A6DBF0616}"/>
                  </a:ext>
                </a:extLst>
              </p14:cNvPr>
              <p14:cNvContentPartPr/>
              <p14:nvPr/>
            </p14:nvContentPartPr>
            <p14:xfrm>
              <a:off x="8448375" y="5914980"/>
              <a:ext cx="82800" cy="7560"/>
            </p14:xfrm>
          </p:contentPart>
        </mc:Choice>
        <mc:Fallback xmlns="">
          <p:pic>
            <p:nvPicPr>
              <p:cNvPr id="5" name="Ink 4">
                <a:extLst>
                  <a:ext uri="{FF2B5EF4-FFF2-40B4-BE49-F238E27FC236}">
                    <a16:creationId xmlns:a16="http://schemas.microsoft.com/office/drawing/2014/main" id="{3D073BA5-989E-A01A-379A-973A6DBF0616}"/>
                  </a:ext>
                </a:extLst>
              </p:cNvPr>
              <p:cNvPicPr/>
              <p:nvPr/>
            </p:nvPicPr>
            <p:blipFill>
              <a:blip r:embed="rId6"/>
              <a:stretch>
                <a:fillRect/>
              </a:stretch>
            </p:blipFill>
            <p:spPr>
              <a:xfrm>
                <a:off x="8385735" y="5851980"/>
                <a:ext cx="2084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AEE00687-C9CD-0019-3462-217BE19728ED}"/>
                  </a:ext>
                </a:extLst>
              </p14:cNvPr>
              <p14:cNvContentPartPr/>
              <p14:nvPr/>
            </p14:nvContentPartPr>
            <p14:xfrm>
              <a:off x="9661935" y="5914260"/>
              <a:ext cx="72720" cy="21960"/>
            </p14:xfrm>
          </p:contentPart>
        </mc:Choice>
        <mc:Fallback xmlns="">
          <p:pic>
            <p:nvPicPr>
              <p:cNvPr id="6" name="Ink 5">
                <a:extLst>
                  <a:ext uri="{FF2B5EF4-FFF2-40B4-BE49-F238E27FC236}">
                    <a16:creationId xmlns:a16="http://schemas.microsoft.com/office/drawing/2014/main" id="{AEE00687-C9CD-0019-3462-217BE19728ED}"/>
                  </a:ext>
                </a:extLst>
              </p:cNvPr>
              <p:cNvPicPr/>
              <p:nvPr/>
            </p:nvPicPr>
            <p:blipFill>
              <a:blip r:embed="rId8"/>
              <a:stretch>
                <a:fillRect/>
              </a:stretch>
            </p:blipFill>
            <p:spPr>
              <a:xfrm>
                <a:off x="9599295" y="5851620"/>
                <a:ext cx="1983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AD740230-CDE9-DFA2-4090-01480B378E1F}"/>
                  </a:ext>
                </a:extLst>
              </p14:cNvPr>
              <p14:cNvContentPartPr/>
              <p14:nvPr/>
            </p14:nvContentPartPr>
            <p14:xfrm>
              <a:off x="6019455" y="3009780"/>
              <a:ext cx="3169800" cy="39600"/>
            </p14:xfrm>
          </p:contentPart>
        </mc:Choice>
        <mc:Fallback xmlns="">
          <p:pic>
            <p:nvPicPr>
              <p:cNvPr id="7" name="Ink 6">
                <a:extLst>
                  <a:ext uri="{FF2B5EF4-FFF2-40B4-BE49-F238E27FC236}">
                    <a16:creationId xmlns:a16="http://schemas.microsoft.com/office/drawing/2014/main" id="{AD740230-CDE9-DFA2-4090-01480B378E1F}"/>
                  </a:ext>
                </a:extLst>
              </p:cNvPr>
              <p:cNvPicPr/>
              <p:nvPr/>
            </p:nvPicPr>
            <p:blipFill>
              <a:blip r:embed="rId10"/>
              <a:stretch>
                <a:fillRect/>
              </a:stretch>
            </p:blipFill>
            <p:spPr>
              <a:xfrm>
                <a:off x="6001815" y="2991780"/>
                <a:ext cx="3205440" cy="75240"/>
              </a:xfrm>
              <a:prstGeom prst="rect">
                <a:avLst/>
              </a:prstGeom>
            </p:spPr>
          </p:pic>
        </mc:Fallback>
      </mc:AlternateContent>
      <p:sp>
        <p:nvSpPr>
          <p:cNvPr id="8" name="Arrow: Curved Right 7">
            <a:extLst>
              <a:ext uri="{FF2B5EF4-FFF2-40B4-BE49-F238E27FC236}">
                <a16:creationId xmlns:a16="http://schemas.microsoft.com/office/drawing/2014/main" id="{E7EA20D3-9003-3901-D2D1-ABA7EABD954C}"/>
              </a:ext>
            </a:extLst>
          </p:cNvPr>
          <p:cNvSpPr/>
          <p:nvPr/>
        </p:nvSpPr>
        <p:spPr>
          <a:xfrm>
            <a:off x="673750" y="2543175"/>
            <a:ext cx="869300" cy="21526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B5A9DBD2-BAAF-3905-2829-EBB6955D63D2}"/>
              </a:ext>
            </a:extLst>
          </p:cNvPr>
          <p:cNvSpPr txBox="1"/>
          <p:nvPr/>
        </p:nvSpPr>
        <p:spPr>
          <a:xfrm>
            <a:off x="146783" y="333862"/>
            <a:ext cx="1500732" cy="369332"/>
          </a:xfrm>
          <a:prstGeom prst="rect">
            <a:avLst/>
          </a:prstGeom>
          <a:noFill/>
        </p:spPr>
        <p:txBody>
          <a:bodyPr wrap="none" rtlCol="0">
            <a:spAutoFit/>
          </a:bodyPr>
          <a:lstStyle/>
          <a:p>
            <a:r>
              <a:rPr lang="en-US" dirty="0">
                <a:solidFill>
                  <a:schemeClr val="accent1"/>
                </a:solidFill>
              </a:rPr>
              <a:t>Questions 1-8</a:t>
            </a:r>
          </a:p>
        </p:txBody>
      </p:sp>
      <p:sp>
        <p:nvSpPr>
          <p:cNvPr id="10" name="TextBox 9">
            <a:extLst>
              <a:ext uri="{FF2B5EF4-FFF2-40B4-BE49-F238E27FC236}">
                <a16:creationId xmlns:a16="http://schemas.microsoft.com/office/drawing/2014/main" id="{F528235B-6589-9183-49D7-36085969B813}"/>
              </a:ext>
            </a:extLst>
          </p:cNvPr>
          <p:cNvSpPr txBox="1"/>
          <p:nvPr/>
        </p:nvSpPr>
        <p:spPr>
          <a:xfrm>
            <a:off x="10544485" y="2587715"/>
            <a:ext cx="1446837" cy="923330"/>
          </a:xfrm>
          <a:prstGeom prst="rect">
            <a:avLst/>
          </a:prstGeom>
          <a:noFill/>
        </p:spPr>
        <p:txBody>
          <a:bodyPr wrap="square" rtlCol="0">
            <a:spAutoFit/>
          </a:bodyPr>
          <a:lstStyle/>
          <a:p>
            <a:r>
              <a:rPr lang="en-US" dirty="0"/>
              <a:t>8 is filled in next part of Scoresheet</a:t>
            </a:r>
          </a:p>
        </p:txBody>
      </p:sp>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7DE4953C-DE8E-3DAC-D73A-BBA5A1A4F91B}"/>
                  </a:ext>
                </a:extLst>
              </p14:cNvPr>
              <p14:cNvContentPartPr/>
              <p14:nvPr/>
            </p14:nvContentPartPr>
            <p14:xfrm>
              <a:off x="9191415" y="3066945"/>
              <a:ext cx="69480" cy="17280"/>
            </p14:xfrm>
          </p:contentPart>
        </mc:Choice>
        <mc:Fallback xmlns="">
          <p:pic>
            <p:nvPicPr>
              <p:cNvPr id="11" name="Ink 10">
                <a:extLst>
                  <a:ext uri="{FF2B5EF4-FFF2-40B4-BE49-F238E27FC236}">
                    <a16:creationId xmlns:a16="http://schemas.microsoft.com/office/drawing/2014/main" id="{7DE4953C-DE8E-3DAC-D73A-BBA5A1A4F91B}"/>
                  </a:ext>
                </a:extLst>
              </p:cNvPr>
              <p:cNvPicPr/>
              <p:nvPr/>
            </p:nvPicPr>
            <p:blipFill>
              <a:blip r:embed="rId12"/>
              <a:stretch>
                <a:fillRect/>
              </a:stretch>
            </p:blipFill>
            <p:spPr>
              <a:xfrm>
                <a:off x="9173775" y="3048945"/>
                <a:ext cx="1051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8CB95307-ACF5-C114-D2E5-DEF200ACEA29}"/>
                  </a:ext>
                </a:extLst>
              </p14:cNvPr>
              <p14:cNvContentPartPr/>
              <p14:nvPr/>
            </p14:nvContentPartPr>
            <p14:xfrm>
              <a:off x="9181695" y="3011505"/>
              <a:ext cx="1421280" cy="27720"/>
            </p14:xfrm>
          </p:contentPart>
        </mc:Choice>
        <mc:Fallback xmlns="">
          <p:pic>
            <p:nvPicPr>
              <p:cNvPr id="12" name="Ink 11">
                <a:extLst>
                  <a:ext uri="{FF2B5EF4-FFF2-40B4-BE49-F238E27FC236}">
                    <a16:creationId xmlns:a16="http://schemas.microsoft.com/office/drawing/2014/main" id="{8CB95307-ACF5-C114-D2E5-DEF200ACEA29}"/>
                  </a:ext>
                </a:extLst>
              </p:cNvPr>
              <p:cNvPicPr/>
              <p:nvPr/>
            </p:nvPicPr>
            <p:blipFill>
              <a:blip r:embed="rId14"/>
              <a:stretch>
                <a:fillRect/>
              </a:stretch>
            </p:blipFill>
            <p:spPr>
              <a:xfrm>
                <a:off x="9164055" y="2993865"/>
                <a:ext cx="1456920" cy="63360"/>
              </a:xfrm>
              <a:prstGeom prst="rect">
                <a:avLst/>
              </a:prstGeom>
            </p:spPr>
          </p:pic>
        </mc:Fallback>
      </mc:AlternateContent>
      <p:sp>
        <p:nvSpPr>
          <p:cNvPr id="13" name="Slide Number Placeholder 12">
            <a:extLst>
              <a:ext uri="{FF2B5EF4-FFF2-40B4-BE49-F238E27FC236}">
                <a16:creationId xmlns:a16="http://schemas.microsoft.com/office/drawing/2014/main" id="{7D2FA1EE-4004-3140-A5B4-210F759687BB}"/>
              </a:ext>
            </a:extLst>
          </p:cNvPr>
          <p:cNvSpPr>
            <a:spLocks noGrp="1"/>
          </p:cNvSpPr>
          <p:nvPr>
            <p:ph type="sldNum" sz="quarter" idx="12"/>
          </p:nvPr>
        </p:nvSpPr>
        <p:spPr/>
        <p:txBody>
          <a:bodyPr/>
          <a:lstStyle/>
          <a:p>
            <a:fld id="{2F06AB7C-5842-490B-9FF1-72C07BD90F39}" type="slidenum">
              <a:rPr lang="en-US" smtClean="0"/>
              <a:t>6</a:t>
            </a:fld>
            <a:endParaRPr lang="en-US"/>
          </a:p>
        </p:txBody>
      </p:sp>
    </p:spTree>
    <p:extLst>
      <p:ext uri="{BB962C8B-B14F-4D97-AF65-F5344CB8AC3E}">
        <p14:creationId xmlns:p14="http://schemas.microsoft.com/office/powerpoint/2010/main" val="772279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84F7E8-B410-27DF-12FC-BF52891241BC}"/>
              </a:ext>
            </a:extLst>
          </p:cNvPr>
          <p:cNvPicPr>
            <a:picLocks noChangeAspect="1"/>
          </p:cNvPicPr>
          <p:nvPr/>
        </p:nvPicPr>
        <p:blipFill rotWithShape="1">
          <a:blip r:embed="rId3">
            <a:extLst>
              <a:ext uri="{28A0092B-C50C-407E-A947-70E740481C1C}">
                <a14:useLocalDpi xmlns:a14="http://schemas.microsoft.com/office/drawing/2010/main" val="0"/>
              </a:ext>
            </a:extLst>
          </a:blip>
          <a:srcRect t="44300" b="36408"/>
          <a:stretch/>
        </p:blipFill>
        <p:spPr>
          <a:xfrm>
            <a:off x="315591" y="305465"/>
            <a:ext cx="8390260" cy="215814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005A5E34-77A7-B136-73EE-7795FB7E128E}"/>
              </a:ext>
            </a:extLst>
          </p:cNvPr>
          <p:cNvPicPr>
            <a:picLocks noChangeAspect="1"/>
          </p:cNvPicPr>
          <p:nvPr/>
        </p:nvPicPr>
        <p:blipFill>
          <a:blip r:embed="rId4"/>
          <a:stretch>
            <a:fillRect/>
          </a:stretch>
        </p:blipFill>
        <p:spPr>
          <a:xfrm>
            <a:off x="8181503" y="1516690"/>
            <a:ext cx="3694907" cy="4667250"/>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F7737DD0-D810-EF3C-9227-9F0378821910}"/>
              </a:ext>
            </a:extLst>
          </p:cNvPr>
          <p:cNvSpPr txBox="1"/>
          <p:nvPr/>
        </p:nvSpPr>
        <p:spPr>
          <a:xfrm>
            <a:off x="9105395" y="449413"/>
            <a:ext cx="2591305" cy="923330"/>
          </a:xfrm>
          <a:prstGeom prst="rect">
            <a:avLst/>
          </a:prstGeom>
          <a:noFill/>
        </p:spPr>
        <p:txBody>
          <a:bodyPr wrap="square" rtlCol="0">
            <a:spAutoFit/>
          </a:bodyPr>
          <a:lstStyle/>
          <a:p>
            <a:r>
              <a:rPr lang="en-US" dirty="0">
                <a:solidFill>
                  <a:schemeClr val="accent1"/>
                </a:solidFill>
              </a:rPr>
              <a:t>Note: tile drainage question from prior section</a:t>
            </a:r>
          </a:p>
        </p:txBody>
      </p:sp>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4BD56333-DB74-4BDC-AE05-B8A8E6BB4E3A}"/>
                  </a:ext>
                </a:extLst>
              </p14:cNvPr>
              <p14:cNvContentPartPr/>
              <p14:nvPr/>
            </p14:nvContentPartPr>
            <p14:xfrm>
              <a:off x="8153535" y="2571660"/>
              <a:ext cx="333720" cy="221400"/>
            </p14:xfrm>
          </p:contentPart>
        </mc:Choice>
        <mc:Fallback xmlns="">
          <p:pic>
            <p:nvPicPr>
              <p:cNvPr id="8" name="Ink 7">
                <a:extLst>
                  <a:ext uri="{FF2B5EF4-FFF2-40B4-BE49-F238E27FC236}">
                    <a16:creationId xmlns:a16="http://schemas.microsoft.com/office/drawing/2014/main" id="{4BD56333-DB74-4BDC-AE05-B8A8E6BB4E3A}"/>
                  </a:ext>
                </a:extLst>
              </p:cNvPr>
              <p:cNvPicPr/>
              <p:nvPr/>
            </p:nvPicPr>
            <p:blipFill>
              <a:blip r:embed="rId6"/>
              <a:stretch>
                <a:fillRect/>
              </a:stretch>
            </p:blipFill>
            <p:spPr>
              <a:xfrm>
                <a:off x="8135535" y="2553660"/>
                <a:ext cx="3693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410AC23F-3FC7-BD64-B855-866733C32785}"/>
                  </a:ext>
                </a:extLst>
              </p14:cNvPr>
              <p14:cNvContentPartPr/>
              <p14:nvPr/>
            </p14:nvContentPartPr>
            <p14:xfrm>
              <a:off x="8151015" y="3237660"/>
              <a:ext cx="318600" cy="212040"/>
            </p14:xfrm>
          </p:contentPart>
        </mc:Choice>
        <mc:Fallback xmlns="">
          <p:pic>
            <p:nvPicPr>
              <p:cNvPr id="9" name="Ink 8">
                <a:extLst>
                  <a:ext uri="{FF2B5EF4-FFF2-40B4-BE49-F238E27FC236}">
                    <a16:creationId xmlns:a16="http://schemas.microsoft.com/office/drawing/2014/main" id="{410AC23F-3FC7-BD64-B855-866733C32785}"/>
                  </a:ext>
                </a:extLst>
              </p:cNvPr>
              <p:cNvPicPr/>
              <p:nvPr/>
            </p:nvPicPr>
            <p:blipFill>
              <a:blip r:embed="rId8"/>
              <a:stretch>
                <a:fillRect/>
              </a:stretch>
            </p:blipFill>
            <p:spPr>
              <a:xfrm>
                <a:off x="8133375" y="3219660"/>
                <a:ext cx="35424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49BDC8D2-36E0-B049-8120-17B9C776078C}"/>
                  </a:ext>
                </a:extLst>
              </p14:cNvPr>
              <p14:cNvContentPartPr/>
              <p14:nvPr/>
            </p14:nvContentPartPr>
            <p14:xfrm>
              <a:off x="8190975" y="3666780"/>
              <a:ext cx="304920" cy="201240"/>
            </p14:xfrm>
          </p:contentPart>
        </mc:Choice>
        <mc:Fallback xmlns="">
          <p:pic>
            <p:nvPicPr>
              <p:cNvPr id="10" name="Ink 9">
                <a:extLst>
                  <a:ext uri="{FF2B5EF4-FFF2-40B4-BE49-F238E27FC236}">
                    <a16:creationId xmlns:a16="http://schemas.microsoft.com/office/drawing/2014/main" id="{49BDC8D2-36E0-B049-8120-17B9C776078C}"/>
                  </a:ext>
                </a:extLst>
              </p:cNvPr>
              <p:cNvPicPr/>
              <p:nvPr/>
            </p:nvPicPr>
            <p:blipFill>
              <a:blip r:embed="rId10"/>
              <a:stretch>
                <a:fillRect/>
              </a:stretch>
            </p:blipFill>
            <p:spPr>
              <a:xfrm>
                <a:off x="8173335" y="3648780"/>
                <a:ext cx="3405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86574DD3-C36F-84E1-DD56-BC81046C043D}"/>
                  </a:ext>
                </a:extLst>
              </p14:cNvPr>
              <p14:cNvContentPartPr/>
              <p14:nvPr/>
            </p14:nvContentPartPr>
            <p14:xfrm>
              <a:off x="8171895" y="4265460"/>
              <a:ext cx="298800" cy="231120"/>
            </p14:xfrm>
          </p:contentPart>
        </mc:Choice>
        <mc:Fallback xmlns="">
          <p:pic>
            <p:nvPicPr>
              <p:cNvPr id="11" name="Ink 10">
                <a:extLst>
                  <a:ext uri="{FF2B5EF4-FFF2-40B4-BE49-F238E27FC236}">
                    <a16:creationId xmlns:a16="http://schemas.microsoft.com/office/drawing/2014/main" id="{86574DD3-C36F-84E1-DD56-BC81046C043D}"/>
                  </a:ext>
                </a:extLst>
              </p:cNvPr>
              <p:cNvPicPr/>
              <p:nvPr/>
            </p:nvPicPr>
            <p:blipFill>
              <a:blip r:embed="rId12"/>
              <a:stretch>
                <a:fillRect/>
              </a:stretch>
            </p:blipFill>
            <p:spPr>
              <a:xfrm>
                <a:off x="8153895" y="4247460"/>
                <a:ext cx="3344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60DA1665-45F2-7A77-487D-47571E32EF18}"/>
                  </a:ext>
                </a:extLst>
              </p14:cNvPr>
              <p14:cNvContentPartPr/>
              <p14:nvPr/>
            </p14:nvContentPartPr>
            <p14:xfrm>
              <a:off x="8162175" y="4495500"/>
              <a:ext cx="306000" cy="382320"/>
            </p14:xfrm>
          </p:contentPart>
        </mc:Choice>
        <mc:Fallback xmlns="">
          <p:pic>
            <p:nvPicPr>
              <p:cNvPr id="12" name="Ink 11">
                <a:extLst>
                  <a:ext uri="{FF2B5EF4-FFF2-40B4-BE49-F238E27FC236}">
                    <a16:creationId xmlns:a16="http://schemas.microsoft.com/office/drawing/2014/main" id="{60DA1665-45F2-7A77-487D-47571E32EF18}"/>
                  </a:ext>
                </a:extLst>
              </p:cNvPr>
              <p:cNvPicPr/>
              <p:nvPr/>
            </p:nvPicPr>
            <p:blipFill>
              <a:blip r:embed="rId14"/>
              <a:stretch>
                <a:fillRect/>
              </a:stretch>
            </p:blipFill>
            <p:spPr>
              <a:xfrm>
                <a:off x="8144175" y="4477500"/>
                <a:ext cx="34164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E22E2FC0-43F2-9528-B416-AB3A03C51A94}"/>
                  </a:ext>
                </a:extLst>
              </p14:cNvPr>
              <p14:cNvContentPartPr/>
              <p14:nvPr/>
            </p14:nvContentPartPr>
            <p14:xfrm>
              <a:off x="8198175" y="5359500"/>
              <a:ext cx="310680" cy="376560"/>
            </p14:xfrm>
          </p:contentPart>
        </mc:Choice>
        <mc:Fallback xmlns="">
          <p:pic>
            <p:nvPicPr>
              <p:cNvPr id="13" name="Ink 12">
                <a:extLst>
                  <a:ext uri="{FF2B5EF4-FFF2-40B4-BE49-F238E27FC236}">
                    <a16:creationId xmlns:a16="http://schemas.microsoft.com/office/drawing/2014/main" id="{E22E2FC0-43F2-9528-B416-AB3A03C51A94}"/>
                  </a:ext>
                </a:extLst>
              </p:cNvPr>
              <p:cNvPicPr/>
              <p:nvPr/>
            </p:nvPicPr>
            <p:blipFill>
              <a:blip r:embed="rId16"/>
              <a:stretch>
                <a:fillRect/>
              </a:stretch>
            </p:blipFill>
            <p:spPr>
              <a:xfrm>
                <a:off x="8180175" y="5341860"/>
                <a:ext cx="34632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7222EF1A-4B1F-5FF8-38A2-8A14519F6D9C}"/>
                  </a:ext>
                </a:extLst>
              </p14:cNvPr>
              <p14:cNvContentPartPr/>
              <p14:nvPr/>
            </p14:nvContentPartPr>
            <p14:xfrm>
              <a:off x="8172255" y="5800500"/>
              <a:ext cx="279360" cy="191880"/>
            </p14:xfrm>
          </p:contentPart>
        </mc:Choice>
        <mc:Fallback xmlns="">
          <p:pic>
            <p:nvPicPr>
              <p:cNvPr id="14" name="Ink 13">
                <a:extLst>
                  <a:ext uri="{FF2B5EF4-FFF2-40B4-BE49-F238E27FC236}">
                    <a16:creationId xmlns:a16="http://schemas.microsoft.com/office/drawing/2014/main" id="{7222EF1A-4B1F-5FF8-38A2-8A14519F6D9C}"/>
                  </a:ext>
                </a:extLst>
              </p:cNvPr>
              <p:cNvPicPr/>
              <p:nvPr/>
            </p:nvPicPr>
            <p:blipFill>
              <a:blip r:embed="rId18"/>
              <a:stretch>
                <a:fillRect/>
              </a:stretch>
            </p:blipFill>
            <p:spPr>
              <a:xfrm>
                <a:off x="8154615" y="5782500"/>
                <a:ext cx="3150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B0BB13C7-132B-301A-F254-846AAF56081E}"/>
                  </a:ext>
                </a:extLst>
              </p14:cNvPr>
              <p14:cNvContentPartPr/>
              <p14:nvPr/>
            </p14:nvContentPartPr>
            <p14:xfrm>
              <a:off x="857055" y="1428660"/>
              <a:ext cx="64800" cy="360"/>
            </p14:xfrm>
          </p:contentPart>
        </mc:Choice>
        <mc:Fallback xmlns="">
          <p:pic>
            <p:nvPicPr>
              <p:cNvPr id="15" name="Ink 14">
                <a:extLst>
                  <a:ext uri="{FF2B5EF4-FFF2-40B4-BE49-F238E27FC236}">
                    <a16:creationId xmlns:a16="http://schemas.microsoft.com/office/drawing/2014/main" id="{B0BB13C7-132B-301A-F254-846AAF56081E}"/>
                  </a:ext>
                </a:extLst>
              </p:cNvPr>
              <p:cNvPicPr/>
              <p:nvPr/>
            </p:nvPicPr>
            <p:blipFill>
              <a:blip r:embed="rId20"/>
              <a:stretch>
                <a:fillRect/>
              </a:stretch>
            </p:blipFill>
            <p:spPr>
              <a:xfrm>
                <a:off x="839415" y="1410660"/>
                <a:ext cx="100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214F15CD-97F9-F015-E6AF-7F2F7033C0A2}"/>
                  </a:ext>
                </a:extLst>
              </p14:cNvPr>
              <p14:cNvContentPartPr/>
              <p14:nvPr/>
            </p14:nvContentPartPr>
            <p14:xfrm>
              <a:off x="818895" y="1952460"/>
              <a:ext cx="75240" cy="23040"/>
            </p14:xfrm>
          </p:contentPart>
        </mc:Choice>
        <mc:Fallback xmlns="">
          <p:pic>
            <p:nvPicPr>
              <p:cNvPr id="16" name="Ink 15">
                <a:extLst>
                  <a:ext uri="{FF2B5EF4-FFF2-40B4-BE49-F238E27FC236}">
                    <a16:creationId xmlns:a16="http://schemas.microsoft.com/office/drawing/2014/main" id="{214F15CD-97F9-F015-E6AF-7F2F7033C0A2}"/>
                  </a:ext>
                </a:extLst>
              </p:cNvPr>
              <p:cNvPicPr/>
              <p:nvPr/>
            </p:nvPicPr>
            <p:blipFill>
              <a:blip r:embed="rId22"/>
              <a:stretch>
                <a:fillRect/>
              </a:stretch>
            </p:blipFill>
            <p:spPr>
              <a:xfrm>
                <a:off x="801255" y="1934460"/>
                <a:ext cx="1108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E9C9C6D6-DCBD-67F5-7D1C-2679E66C2B10}"/>
                  </a:ext>
                </a:extLst>
              </p14:cNvPr>
              <p14:cNvContentPartPr/>
              <p14:nvPr/>
            </p14:nvContentPartPr>
            <p14:xfrm>
              <a:off x="847335" y="2284740"/>
              <a:ext cx="94680" cy="29880"/>
            </p14:xfrm>
          </p:contentPart>
        </mc:Choice>
        <mc:Fallback xmlns="">
          <p:pic>
            <p:nvPicPr>
              <p:cNvPr id="17" name="Ink 16">
                <a:extLst>
                  <a:ext uri="{FF2B5EF4-FFF2-40B4-BE49-F238E27FC236}">
                    <a16:creationId xmlns:a16="http://schemas.microsoft.com/office/drawing/2014/main" id="{E9C9C6D6-DCBD-67F5-7D1C-2679E66C2B10}"/>
                  </a:ext>
                </a:extLst>
              </p:cNvPr>
              <p:cNvPicPr/>
              <p:nvPr/>
            </p:nvPicPr>
            <p:blipFill>
              <a:blip r:embed="rId24"/>
              <a:stretch>
                <a:fillRect/>
              </a:stretch>
            </p:blipFill>
            <p:spPr>
              <a:xfrm>
                <a:off x="829695" y="2266740"/>
                <a:ext cx="1303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a:extLst>
                  <a:ext uri="{FF2B5EF4-FFF2-40B4-BE49-F238E27FC236}">
                    <a16:creationId xmlns:a16="http://schemas.microsoft.com/office/drawing/2014/main" id="{4498DE87-820C-958B-4E5C-F6FDC63A838F}"/>
                  </a:ext>
                </a:extLst>
              </p14:cNvPr>
              <p14:cNvContentPartPr/>
              <p14:nvPr/>
            </p14:nvContentPartPr>
            <p14:xfrm>
              <a:off x="4781415" y="1228500"/>
              <a:ext cx="55080" cy="360"/>
            </p14:xfrm>
          </p:contentPart>
        </mc:Choice>
        <mc:Fallback xmlns="">
          <p:pic>
            <p:nvPicPr>
              <p:cNvPr id="18" name="Ink 17">
                <a:extLst>
                  <a:ext uri="{FF2B5EF4-FFF2-40B4-BE49-F238E27FC236}">
                    <a16:creationId xmlns:a16="http://schemas.microsoft.com/office/drawing/2014/main" id="{4498DE87-820C-958B-4E5C-F6FDC63A838F}"/>
                  </a:ext>
                </a:extLst>
              </p:cNvPr>
              <p:cNvPicPr/>
              <p:nvPr/>
            </p:nvPicPr>
            <p:blipFill>
              <a:blip r:embed="rId26"/>
              <a:stretch>
                <a:fillRect/>
              </a:stretch>
            </p:blipFill>
            <p:spPr>
              <a:xfrm>
                <a:off x="4763775" y="1210500"/>
                <a:ext cx="90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 18">
                <a:extLst>
                  <a:ext uri="{FF2B5EF4-FFF2-40B4-BE49-F238E27FC236}">
                    <a16:creationId xmlns:a16="http://schemas.microsoft.com/office/drawing/2014/main" id="{01930608-819D-0D39-1AD9-5E8E63F2F0CE}"/>
                  </a:ext>
                </a:extLst>
              </p14:cNvPr>
              <p14:cNvContentPartPr/>
              <p14:nvPr/>
            </p14:nvContentPartPr>
            <p14:xfrm>
              <a:off x="4762335" y="1438020"/>
              <a:ext cx="84600" cy="360"/>
            </p14:xfrm>
          </p:contentPart>
        </mc:Choice>
        <mc:Fallback xmlns="">
          <p:pic>
            <p:nvPicPr>
              <p:cNvPr id="19" name="Ink 18">
                <a:extLst>
                  <a:ext uri="{FF2B5EF4-FFF2-40B4-BE49-F238E27FC236}">
                    <a16:creationId xmlns:a16="http://schemas.microsoft.com/office/drawing/2014/main" id="{01930608-819D-0D39-1AD9-5E8E63F2F0CE}"/>
                  </a:ext>
                </a:extLst>
              </p:cNvPr>
              <p:cNvPicPr/>
              <p:nvPr/>
            </p:nvPicPr>
            <p:blipFill>
              <a:blip r:embed="rId28"/>
              <a:stretch>
                <a:fillRect/>
              </a:stretch>
            </p:blipFill>
            <p:spPr>
              <a:xfrm>
                <a:off x="4744695" y="1420020"/>
                <a:ext cx="1202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 19">
                <a:extLst>
                  <a:ext uri="{FF2B5EF4-FFF2-40B4-BE49-F238E27FC236}">
                    <a16:creationId xmlns:a16="http://schemas.microsoft.com/office/drawing/2014/main" id="{F99DB32A-95C8-68F0-7C9D-071D92882AC3}"/>
                  </a:ext>
                </a:extLst>
              </p14:cNvPr>
              <p14:cNvContentPartPr/>
              <p14:nvPr/>
            </p14:nvContentPartPr>
            <p14:xfrm>
              <a:off x="4743255" y="2118060"/>
              <a:ext cx="99720" cy="6120"/>
            </p14:xfrm>
          </p:contentPart>
        </mc:Choice>
        <mc:Fallback xmlns="">
          <p:pic>
            <p:nvPicPr>
              <p:cNvPr id="20" name="Ink 19">
                <a:extLst>
                  <a:ext uri="{FF2B5EF4-FFF2-40B4-BE49-F238E27FC236}">
                    <a16:creationId xmlns:a16="http://schemas.microsoft.com/office/drawing/2014/main" id="{F99DB32A-95C8-68F0-7C9D-071D92882AC3}"/>
                  </a:ext>
                </a:extLst>
              </p:cNvPr>
              <p:cNvPicPr/>
              <p:nvPr/>
            </p:nvPicPr>
            <p:blipFill>
              <a:blip r:embed="rId30"/>
              <a:stretch>
                <a:fillRect/>
              </a:stretch>
            </p:blipFill>
            <p:spPr>
              <a:xfrm>
                <a:off x="4725615" y="2100060"/>
                <a:ext cx="1353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Ink 20">
                <a:extLst>
                  <a:ext uri="{FF2B5EF4-FFF2-40B4-BE49-F238E27FC236}">
                    <a16:creationId xmlns:a16="http://schemas.microsoft.com/office/drawing/2014/main" id="{3F9961CD-5A00-2B7C-B4E9-84DE1A3C9B7F}"/>
                  </a:ext>
                </a:extLst>
              </p14:cNvPr>
              <p14:cNvContentPartPr/>
              <p14:nvPr/>
            </p14:nvContentPartPr>
            <p14:xfrm>
              <a:off x="4743255" y="2285820"/>
              <a:ext cx="104040" cy="360"/>
            </p14:xfrm>
          </p:contentPart>
        </mc:Choice>
        <mc:Fallback xmlns="">
          <p:pic>
            <p:nvPicPr>
              <p:cNvPr id="21" name="Ink 20">
                <a:extLst>
                  <a:ext uri="{FF2B5EF4-FFF2-40B4-BE49-F238E27FC236}">
                    <a16:creationId xmlns:a16="http://schemas.microsoft.com/office/drawing/2014/main" id="{3F9961CD-5A00-2B7C-B4E9-84DE1A3C9B7F}"/>
                  </a:ext>
                </a:extLst>
              </p:cNvPr>
              <p:cNvPicPr/>
              <p:nvPr/>
            </p:nvPicPr>
            <p:blipFill>
              <a:blip r:embed="rId32"/>
              <a:stretch>
                <a:fillRect/>
              </a:stretch>
            </p:blipFill>
            <p:spPr>
              <a:xfrm>
                <a:off x="4725615" y="2267820"/>
                <a:ext cx="139680" cy="36000"/>
              </a:xfrm>
              <a:prstGeom prst="rect">
                <a:avLst/>
              </a:prstGeom>
            </p:spPr>
          </p:pic>
        </mc:Fallback>
      </mc:AlternateContent>
      <p:sp>
        <p:nvSpPr>
          <p:cNvPr id="23" name="TextBox 22">
            <a:extLst>
              <a:ext uri="{FF2B5EF4-FFF2-40B4-BE49-F238E27FC236}">
                <a16:creationId xmlns:a16="http://schemas.microsoft.com/office/drawing/2014/main" id="{C658733B-D6C5-7EAA-4A8E-E0163B36DDD3}"/>
              </a:ext>
            </a:extLst>
          </p:cNvPr>
          <p:cNvSpPr txBox="1"/>
          <p:nvPr/>
        </p:nvSpPr>
        <p:spPr>
          <a:xfrm>
            <a:off x="633758" y="2786475"/>
            <a:ext cx="6753480" cy="258532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solidFill>
              </a:rPr>
              <a:t>Drop down boxes have weighted point values for each option</a:t>
            </a:r>
          </a:p>
          <a:p>
            <a:pPr marL="742950" lvl="1" indent="-285750">
              <a:buFont typeface="Arial" panose="020B0604020202020204" pitchFamily="34" charset="0"/>
              <a:buChar char="•"/>
            </a:pPr>
            <a:r>
              <a:rPr lang="en-US" dirty="0">
                <a:solidFill>
                  <a:schemeClr val="accent1"/>
                </a:solidFill>
              </a:rPr>
              <a:t>Ex. Constructed wetlands 2 points, nitrogen rate study 1 point</a:t>
            </a:r>
          </a:p>
          <a:p>
            <a:pPr marL="742950" lvl="1" indent="-285750">
              <a:buFont typeface="Arial" panose="020B0604020202020204" pitchFamily="34" charset="0"/>
              <a:buChar char="•"/>
            </a:pPr>
            <a:endParaRPr lang="en-US" dirty="0">
              <a:solidFill>
                <a:schemeClr val="accent1"/>
              </a:solidFill>
            </a:endParaRPr>
          </a:p>
          <a:p>
            <a:pPr lvl="1"/>
            <a:endParaRPr lang="en-US" dirty="0">
              <a:solidFill>
                <a:schemeClr val="accent1"/>
              </a:solidFill>
            </a:endParaRPr>
          </a:p>
          <a:p>
            <a:pPr marL="285750" indent="-285750">
              <a:buFont typeface="Arial" panose="020B0604020202020204" pitchFamily="34" charset="0"/>
              <a:buChar char="•"/>
            </a:pPr>
            <a:r>
              <a:rPr lang="en-US" dirty="0">
                <a:solidFill>
                  <a:schemeClr val="accent1"/>
                </a:solidFill>
              </a:rPr>
              <a:t>Notice that Rogers technically reached 9 total points, but the scoresheet makes sure that he can only reach the 8 point maximum</a:t>
            </a:r>
          </a:p>
          <a:p>
            <a:pPr marL="742950" lvl="1" indent="-285750">
              <a:buFont typeface="Arial" panose="020B0604020202020204" pitchFamily="34" charset="0"/>
              <a:buChar char="•"/>
            </a:pPr>
            <a:r>
              <a:rPr lang="en-US" dirty="0">
                <a:solidFill>
                  <a:schemeClr val="accent1"/>
                </a:solidFill>
              </a:rPr>
              <a:t>The best 5-STAR farmers have a </a:t>
            </a:r>
            <a:r>
              <a:rPr lang="en-US" u="sng" dirty="0">
                <a:solidFill>
                  <a:schemeClr val="accent1"/>
                </a:solidFill>
              </a:rPr>
              <a:t>suite</a:t>
            </a:r>
            <a:r>
              <a:rPr lang="en-US" dirty="0">
                <a:solidFill>
                  <a:schemeClr val="accent1"/>
                </a:solidFill>
              </a:rPr>
              <a:t> of good practices :)</a:t>
            </a:r>
          </a:p>
          <a:p>
            <a:pPr marL="285750" indent="-285750">
              <a:buFont typeface="Arial" panose="020B0604020202020204" pitchFamily="34" charset="0"/>
              <a:buChar char="•"/>
            </a:pPr>
            <a:endParaRPr lang="en-US" dirty="0">
              <a:solidFill>
                <a:schemeClr val="accent1"/>
              </a:solidFill>
            </a:endParaRPr>
          </a:p>
        </p:txBody>
      </p:sp>
      <p:sp>
        <p:nvSpPr>
          <p:cNvPr id="25" name="Arrow: Bent-Up 24">
            <a:extLst>
              <a:ext uri="{FF2B5EF4-FFF2-40B4-BE49-F238E27FC236}">
                <a16:creationId xmlns:a16="http://schemas.microsoft.com/office/drawing/2014/main" id="{4A6C6272-ED54-7EEA-D781-7BBBA10BE9BB}"/>
              </a:ext>
            </a:extLst>
          </p:cNvPr>
          <p:cNvSpPr/>
          <p:nvPr/>
        </p:nvSpPr>
        <p:spPr>
          <a:xfrm rot="5400000">
            <a:off x="7327802" y="2581299"/>
            <a:ext cx="850392"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lide Number Placeholder 25">
            <a:extLst>
              <a:ext uri="{FF2B5EF4-FFF2-40B4-BE49-F238E27FC236}">
                <a16:creationId xmlns:a16="http://schemas.microsoft.com/office/drawing/2014/main" id="{E30B4969-24F4-9740-63BC-5A207C1E2F7B}"/>
              </a:ext>
            </a:extLst>
          </p:cNvPr>
          <p:cNvSpPr>
            <a:spLocks noGrp="1"/>
          </p:cNvSpPr>
          <p:nvPr>
            <p:ph type="sldNum" sz="quarter" idx="12"/>
          </p:nvPr>
        </p:nvSpPr>
        <p:spPr/>
        <p:txBody>
          <a:bodyPr/>
          <a:lstStyle/>
          <a:p>
            <a:fld id="{2F06AB7C-5842-490B-9FF1-72C07BD90F39}" type="slidenum">
              <a:rPr lang="en-US" smtClean="0"/>
              <a:t>7</a:t>
            </a:fld>
            <a:endParaRPr lang="en-US"/>
          </a:p>
        </p:txBody>
      </p:sp>
    </p:spTree>
    <p:extLst>
      <p:ext uri="{BB962C8B-B14F-4D97-AF65-F5344CB8AC3E}">
        <p14:creationId xmlns:p14="http://schemas.microsoft.com/office/powerpoint/2010/main" val="1000978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F74D1F-57BE-BE89-C093-EA2082DEC128}"/>
              </a:ext>
            </a:extLst>
          </p:cNvPr>
          <p:cNvPicPr>
            <a:picLocks noChangeAspect="1"/>
          </p:cNvPicPr>
          <p:nvPr/>
        </p:nvPicPr>
        <p:blipFill rotWithShape="1">
          <a:blip r:embed="rId3">
            <a:extLst>
              <a:ext uri="{28A0092B-C50C-407E-A947-70E740481C1C}">
                <a14:useLocalDpi xmlns:a14="http://schemas.microsoft.com/office/drawing/2010/main" val="0"/>
              </a:ext>
            </a:extLst>
          </a:blip>
          <a:srcRect t="63767" r="46685"/>
          <a:stretch/>
        </p:blipFill>
        <p:spPr>
          <a:xfrm>
            <a:off x="314326" y="1800225"/>
            <a:ext cx="5142823" cy="4660117"/>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832EB3BC-CE18-6624-887E-94A2F3B9343A}"/>
              </a:ext>
            </a:extLst>
          </p:cNvPr>
          <p:cNvPicPr>
            <a:picLocks noChangeAspect="1"/>
          </p:cNvPicPr>
          <p:nvPr/>
        </p:nvPicPr>
        <p:blipFill>
          <a:blip r:embed="rId4"/>
          <a:stretch>
            <a:fillRect/>
          </a:stretch>
        </p:blipFill>
        <p:spPr>
          <a:xfrm>
            <a:off x="6281305" y="2209800"/>
            <a:ext cx="5091545" cy="3733800"/>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AF1DE251-3327-8E1F-BB53-C751ADF6CC29}"/>
              </a:ext>
            </a:extLst>
          </p:cNvPr>
          <p:cNvSpPr txBox="1"/>
          <p:nvPr/>
        </p:nvSpPr>
        <p:spPr>
          <a:xfrm>
            <a:off x="6281305" y="415268"/>
            <a:ext cx="5247556"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solidFill>
              </a:rPr>
              <a:t>Notice the large amount of points that can be gained in this section</a:t>
            </a:r>
          </a:p>
          <a:p>
            <a:pPr marL="285750" indent="-285750">
              <a:buFont typeface="Arial" panose="020B0604020202020204" pitchFamily="34" charset="0"/>
              <a:buChar char="•"/>
            </a:pPr>
            <a:r>
              <a:rPr lang="en-US" dirty="0">
                <a:solidFill>
                  <a:schemeClr val="accent1"/>
                </a:solidFill>
              </a:rPr>
              <a:t>Although Rogers had the minimum points possible for this section, he still has many other chances to accumulate a high rating</a:t>
            </a:r>
          </a:p>
        </p:txBody>
      </p:sp>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3B3B31CC-486C-DA95-10D3-B55051353A69}"/>
                  </a:ext>
                </a:extLst>
              </p14:cNvPr>
              <p14:cNvContentPartPr/>
              <p14:nvPr/>
            </p14:nvContentPartPr>
            <p14:xfrm>
              <a:off x="6073455" y="2559420"/>
              <a:ext cx="586080" cy="652680"/>
            </p14:xfrm>
          </p:contentPart>
        </mc:Choice>
        <mc:Fallback xmlns="">
          <p:pic>
            <p:nvPicPr>
              <p:cNvPr id="7" name="Ink 6">
                <a:extLst>
                  <a:ext uri="{FF2B5EF4-FFF2-40B4-BE49-F238E27FC236}">
                    <a16:creationId xmlns:a16="http://schemas.microsoft.com/office/drawing/2014/main" id="{3B3B31CC-486C-DA95-10D3-B55051353A69}"/>
                  </a:ext>
                </a:extLst>
              </p:cNvPr>
              <p:cNvPicPr/>
              <p:nvPr/>
            </p:nvPicPr>
            <p:blipFill>
              <a:blip r:embed="rId6"/>
              <a:stretch>
                <a:fillRect/>
              </a:stretch>
            </p:blipFill>
            <p:spPr>
              <a:xfrm>
                <a:off x="6055455" y="2541780"/>
                <a:ext cx="621720" cy="688320"/>
              </a:xfrm>
              <a:prstGeom prst="rect">
                <a:avLst/>
              </a:prstGeom>
            </p:spPr>
          </p:pic>
        </mc:Fallback>
      </mc:AlternateContent>
      <p:sp>
        <p:nvSpPr>
          <p:cNvPr id="8" name="Arrow: Right 7">
            <a:extLst>
              <a:ext uri="{FF2B5EF4-FFF2-40B4-BE49-F238E27FC236}">
                <a16:creationId xmlns:a16="http://schemas.microsoft.com/office/drawing/2014/main" id="{916039BF-6312-EB69-CB6C-7EB49B33729A}"/>
              </a:ext>
            </a:extLst>
          </p:cNvPr>
          <p:cNvSpPr/>
          <p:nvPr/>
        </p:nvSpPr>
        <p:spPr>
          <a:xfrm>
            <a:off x="5327977" y="413028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A456FE1C-6DFF-0657-C223-500AE1114881}"/>
                  </a:ext>
                </a:extLst>
              </p14:cNvPr>
              <p14:cNvContentPartPr/>
              <p14:nvPr/>
            </p14:nvContentPartPr>
            <p14:xfrm>
              <a:off x="594493" y="2852564"/>
              <a:ext cx="271800" cy="531720"/>
            </p14:xfrm>
          </p:contentPart>
        </mc:Choice>
        <mc:Fallback xmlns="">
          <p:pic>
            <p:nvPicPr>
              <p:cNvPr id="9" name="Ink 8">
                <a:extLst>
                  <a:ext uri="{FF2B5EF4-FFF2-40B4-BE49-F238E27FC236}">
                    <a16:creationId xmlns:a16="http://schemas.microsoft.com/office/drawing/2014/main" id="{A456FE1C-6DFF-0657-C223-500AE1114881}"/>
                  </a:ext>
                </a:extLst>
              </p:cNvPr>
              <p:cNvPicPr/>
              <p:nvPr/>
            </p:nvPicPr>
            <p:blipFill>
              <a:blip r:embed="rId8"/>
              <a:stretch>
                <a:fillRect/>
              </a:stretch>
            </p:blipFill>
            <p:spPr>
              <a:xfrm>
                <a:off x="576853" y="2834564"/>
                <a:ext cx="307440" cy="567360"/>
              </a:xfrm>
              <a:prstGeom prst="rect">
                <a:avLst/>
              </a:prstGeom>
            </p:spPr>
          </p:pic>
        </mc:Fallback>
      </mc:AlternateContent>
      <p:sp>
        <p:nvSpPr>
          <p:cNvPr id="10" name="Slide Number Placeholder 9">
            <a:extLst>
              <a:ext uri="{FF2B5EF4-FFF2-40B4-BE49-F238E27FC236}">
                <a16:creationId xmlns:a16="http://schemas.microsoft.com/office/drawing/2014/main" id="{EFF173A8-AACF-FBEE-7D7A-78E8E13FFEA9}"/>
              </a:ext>
            </a:extLst>
          </p:cNvPr>
          <p:cNvSpPr>
            <a:spLocks noGrp="1"/>
          </p:cNvSpPr>
          <p:nvPr>
            <p:ph type="sldNum" sz="quarter" idx="12"/>
          </p:nvPr>
        </p:nvSpPr>
        <p:spPr/>
        <p:txBody>
          <a:bodyPr/>
          <a:lstStyle/>
          <a:p>
            <a:fld id="{2F06AB7C-5842-490B-9FF1-72C07BD90F39}" type="slidenum">
              <a:rPr lang="en-US" smtClean="0"/>
              <a:t>8</a:t>
            </a:fld>
            <a:endParaRPr lang="en-US"/>
          </a:p>
        </p:txBody>
      </p:sp>
    </p:spTree>
    <p:extLst>
      <p:ext uri="{BB962C8B-B14F-4D97-AF65-F5344CB8AC3E}">
        <p14:creationId xmlns:p14="http://schemas.microsoft.com/office/powerpoint/2010/main" val="4241687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3D7955-21D4-2E6B-AEF6-16EDBAEF02BA}"/>
              </a:ext>
            </a:extLst>
          </p:cNvPr>
          <p:cNvPicPr>
            <a:picLocks noChangeAspect="1"/>
          </p:cNvPicPr>
          <p:nvPr/>
        </p:nvPicPr>
        <p:blipFill rotWithShape="1">
          <a:blip r:embed="rId3">
            <a:extLst>
              <a:ext uri="{28A0092B-C50C-407E-A947-70E740481C1C}">
                <a14:useLocalDpi xmlns:a14="http://schemas.microsoft.com/office/drawing/2010/main" val="0"/>
              </a:ext>
            </a:extLst>
          </a:blip>
          <a:srcRect l="52613" t="63942"/>
          <a:stretch/>
        </p:blipFill>
        <p:spPr>
          <a:xfrm>
            <a:off x="471022" y="1509824"/>
            <a:ext cx="4879489" cy="4950518"/>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196B7A57-D48B-2D53-2AD3-F7A929301793}"/>
              </a:ext>
            </a:extLst>
          </p:cNvPr>
          <p:cNvPicPr>
            <a:picLocks noChangeAspect="1"/>
          </p:cNvPicPr>
          <p:nvPr/>
        </p:nvPicPr>
        <p:blipFill>
          <a:blip r:embed="rId4"/>
          <a:stretch>
            <a:fillRect/>
          </a:stretch>
        </p:blipFill>
        <p:spPr>
          <a:xfrm>
            <a:off x="5964975" y="3429000"/>
            <a:ext cx="5464319" cy="2996166"/>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Arrow: Right 4">
            <a:extLst>
              <a:ext uri="{FF2B5EF4-FFF2-40B4-BE49-F238E27FC236}">
                <a16:creationId xmlns:a16="http://schemas.microsoft.com/office/drawing/2014/main" id="{2CE3D438-E0CB-A5A1-F222-7D94CABFBBE6}"/>
              </a:ext>
            </a:extLst>
          </p:cNvPr>
          <p:cNvSpPr/>
          <p:nvPr/>
        </p:nvSpPr>
        <p:spPr>
          <a:xfrm>
            <a:off x="4861307" y="486354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5DC0A29-8A2E-F4D3-A322-631146FE1432}"/>
              </a:ext>
            </a:extLst>
          </p:cNvPr>
          <p:cNvSpPr txBox="1"/>
          <p:nvPr/>
        </p:nvSpPr>
        <p:spPr>
          <a:xfrm>
            <a:off x="5427488" y="757989"/>
            <a:ext cx="6435649"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solidFill>
              </a:rPr>
              <a:t>Rogers has planted 2+ winter hardy species, so he gets 10 points</a:t>
            </a:r>
          </a:p>
          <a:p>
            <a:pPr marL="285750" indent="-285750">
              <a:buFont typeface="Arial" panose="020B0604020202020204" pitchFamily="34" charset="0"/>
              <a:buChar char="•"/>
            </a:pPr>
            <a:r>
              <a:rPr lang="en-US" dirty="0">
                <a:solidFill>
                  <a:schemeClr val="accent1"/>
                </a:solidFill>
              </a:rPr>
              <a:t>Be aware that winter hardy and winter kill selections are mutually exclusive options</a:t>
            </a:r>
          </a:p>
          <a:p>
            <a:pPr marL="742950" lvl="1" indent="-285750">
              <a:buFont typeface="Arial" panose="020B0604020202020204" pitchFamily="34" charset="0"/>
              <a:buChar char="•"/>
            </a:pPr>
            <a:r>
              <a:rPr lang="en-US" dirty="0">
                <a:solidFill>
                  <a:schemeClr val="accent1"/>
                </a:solidFill>
              </a:rPr>
              <a:t>Ex. If farmer mistakenly puts down WH “single” + “2 or more species”, ignore “single species” selection and score only the “2 or more species option”</a:t>
            </a:r>
          </a:p>
        </p:txBody>
      </p:sp>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6B9FA2A5-5881-A49C-0003-B841183A56A5}"/>
                  </a:ext>
                </a:extLst>
              </p14:cNvPr>
              <p14:cNvContentPartPr/>
              <p14:nvPr/>
            </p14:nvContentPartPr>
            <p14:xfrm>
              <a:off x="5881093" y="4402724"/>
              <a:ext cx="508680" cy="362520"/>
            </p14:xfrm>
          </p:contentPart>
        </mc:Choice>
        <mc:Fallback xmlns="">
          <p:pic>
            <p:nvPicPr>
              <p:cNvPr id="7" name="Ink 6">
                <a:extLst>
                  <a:ext uri="{FF2B5EF4-FFF2-40B4-BE49-F238E27FC236}">
                    <a16:creationId xmlns:a16="http://schemas.microsoft.com/office/drawing/2014/main" id="{6B9FA2A5-5881-A49C-0003-B841183A56A5}"/>
                  </a:ext>
                </a:extLst>
              </p:cNvPr>
              <p:cNvPicPr/>
              <p:nvPr/>
            </p:nvPicPr>
            <p:blipFill>
              <a:blip r:embed="rId6"/>
              <a:stretch>
                <a:fillRect/>
              </a:stretch>
            </p:blipFill>
            <p:spPr>
              <a:xfrm>
                <a:off x="5863453" y="4385084"/>
                <a:ext cx="54432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132A7C24-8B12-B849-DFB5-4ACC4AEFB9D8}"/>
                  </a:ext>
                </a:extLst>
              </p14:cNvPr>
              <p14:cNvContentPartPr/>
              <p14:nvPr/>
            </p14:nvContentPartPr>
            <p14:xfrm>
              <a:off x="529333" y="2851484"/>
              <a:ext cx="94680" cy="360"/>
            </p14:xfrm>
          </p:contentPart>
        </mc:Choice>
        <mc:Fallback xmlns="">
          <p:pic>
            <p:nvPicPr>
              <p:cNvPr id="8" name="Ink 7">
                <a:extLst>
                  <a:ext uri="{FF2B5EF4-FFF2-40B4-BE49-F238E27FC236}">
                    <a16:creationId xmlns:a16="http://schemas.microsoft.com/office/drawing/2014/main" id="{132A7C24-8B12-B849-DFB5-4ACC4AEFB9D8}"/>
                  </a:ext>
                </a:extLst>
              </p:cNvPr>
              <p:cNvPicPr/>
              <p:nvPr/>
            </p:nvPicPr>
            <p:blipFill>
              <a:blip r:embed="rId8"/>
              <a:stretch>
                <a:fillRect/>
              </a:stretch>
            </p:blipFill>
            <p:spPr>
              <a:xfrm>
                <a:off x="511333" y="2833484"/>
                <a:ext cx="130320" cy="36000"/>
              </a:xfrm>
              <a:prstGeom prst="rect">
                <a:avLst/>
              </a:prstGeom>
            </p:spPr>
          </p:pic>
        </mc:Fallback>
      </mc:AlternateContent>
      <p:sp>
        <p:nvSpPr>
          <p:cNvPr id="9" name="Slide Number Placeholder 8">
            <a:extLst>
              <a:ext uri="{FF2B5EF4-FFF2-40B4-BE49-F238E27FC236}">
                <a16:creationId xmlns:a16="http://schemas.microsoft.com/office/drawing/2014/main" id="{43C299D4-56AA-4762-6471-930CA698C371}"/>
              </a:ext>
            </a:extLst>
          </p:cNvPr>
          <p:cNvSpPr>
            <a:spLocks noGrp="1"/>
          </p:cNvSpPr>
          <p:nvPr>
            <p:ph type="sldNum" sz="quarter" idx="12"/>
          </p:nvPr>
        </p:nvSpPr>
        <p:spPr/>
        <p:txBody>
          <a:bodyPr/>
          <a:lstStyle/>
          <a:p>
            <a:fld id="{2F06AB7C-5842-490B-9FF1-72C07BD90F39}" type="slidenum">
              <a:rPr lang="en-US" smtClean="0"/>
              <a:t>9</a:t>
            </a:fld>
            <a:endParaRPr lang="en-US"/>
          </a:p>
        </p:txBody>
      </p:sp>
    </p:spTree>
    <p:extLst>
      <p:ext uri="{BB962C8B-B14F-4D97-AF65-F5344CB8AC3E}">
        <p14:creationId xmlns:p14="http://schemas.microsoft.com/office/powerpoint/2010/main" val="3490294620"/>
      </p:ext>
    </p:extLst>
  </p:cSld>
  <p:clrMapOvr>
    <a:masterClrMapping/>
  </p:clrMapOvr>
</p:sld>
</file>

<file path=ppt/theme/theme1.xml><?xml version="1.0" encoding="utf-8"?>
<a:theme xmlns:a="http://schemas.openxmlformats.org/drawingml/2006/main" name="Basi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650</TotalTime>
  <Words>3159</Words>
  <Application>Microsoft Office PowerPoint</Application>
  <PresentationFormat>Widescreen</PresentationFormat>
  <Paragraphs>173</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Corbel</vt:lpstr>
      <vt:lpstr>Trebuchet MS</vt:lpstr>
      <vt:lpstr>Tw Cen MT</vt:lpstr>
      <vt:lpstr>Basis</vt:lpstr>
      <vt:lpstr>PowerPoint Presentation</vt:lpstr>
      <vt:lpstr>Agenda</vt:lpstr>
      <vt:lpstr>Prep Work</vt:lpstr>
      <vt:lpstr>Prep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Scoring</vt:lpstr>
      <vt:lpstr>Returning the Field Form</vt:lpstr>
      <vt:lpstr>Uploading Scoresheets to Box</vt:lpstr>
      <vt:lpstr>Uploading Scoresheets to Box</vt:lpstr>
      <vt:lpstr>Uploading Scoresheets to Box</vt:lpstr>
      <vt:lpstr>Uploading Scoresheets to Box</vt:lpstr>
      <vt:lpstr>Wrap Up –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Nguyen - STAR Coordinator</dc:creator>
  <cp:lastModifiedBy>David Nguyen - STAR Coordinator</cp:lastModifiedBy>
  <cp:revision>31</cp:revision>
  <dcterms:created xsi:type="dcterms:W3CDTF">2022-07-12T16:55:02Z</dcterms:created>
  <dcterms:modified xsi:type="dcterms:W3CDTF">2022-07-14T19:52:41Z</dcterms:modified>
</cp:coreProperties>
</file>