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sldIdLst>
    <p:sldId id="256" r:id="rId2"/>
    <p:sldId id="258" r:id="rId3"/>
    <p:sldId id="272" r:id="rId4"/>
    <p:sldId id="271" r:id="rId5"/>
    <p:sldId id="270" r:id="rId6"/>
    <p:sldId id="284" r:id="rId7"/>
    <p:sldId id="269" r:id="rId8"/>
    <p:sldId id="278" r:id="rId9"/>
    <p:sldId id="283" r:id="rId10"/>
    <p:sldId id="268" r:id="rId11"/>
    <p:sldId id="273" r:id="rId12"/>
    <p:sldId id="274" r:id="rId13"/>
    <p:sldId id="275" r:id="rId14"/>
    <p:sldId id="281" r:id="rId15"/>
    <p:sldId id="280" r:id="rId16"/>
    <p:sldId id="276" r:id="rId17"/>
    <p:sldId id="277" r:id="rId18"/>
    <p:sldId id="282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938"/>
    <a:srgbClr val="99C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9C2921-1D0E-45D8-9825-E4E34F57239E}" v="162" dt="2022-07-07T14:30:12.849"/>
    <p1510:client id="{4C8E084B-D107-4442-B563-C772FDFB35D3}" v="512" dt="2022-07-07T15:34:56.716"/>
    <p1510:client id="{5C5D941E-EF79-4F76-80C1-BF3657CEC17A}" v="17" dt="2022-07-14T14:55:42.245"/>
    <p1510:client id="{8099C6F7-6DFB-48A8-802C-5BFAE8DFC2E8}" v="543" dt="2022-07-07T15:41:39.434"/>
    <p1510:client id="{94F0A691-E76F-4D15-8E62-A243848673CC}" v="161" dt="2022-07-18T19:53:43.392"/>
    <p1510:client id="{A236BE12-0216-4EF4-8C90-677846A80EE9}" v="628" dt="2022-07-07T18:16:13.510"/>
    <p1510:client id="{AEB66621-4116-47F4-AE9F-16EA1B04F203}" v="31" dt="2022-07-05T14:38:14.443"/>
    <p1510:client id="{C42661F8-0857-486B-A376-613E1AC633A7}" v="1189" dt="2022-07-08T15:59:19.084"/>
    <p1510:client id="{DA5EE750-9AED-4EF6-B31E-638676D92481}" v="150" dt="2022-07-07T14:45:22.187"/>
    <p1510:client id="{E3B6971E-0476-4E80-AC05-CC1485E56219}" v="158" dt="2022-06-29T19:11:54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gan Cauble" userId="QjIOTRbMHD+E6zoyWEm8GZ/TdL/N8dt8MI4bw9PJD2s=" providerId="None" clId="Web-{A236BE12-0216-4EF4-8C90-677846A80EE9}"/>
    <pc:docChg chg="modSld sldOrd addMainMaster delMainMaster">
      <pc:chgData name="Morgan Cauble" userId="QjIOTRbMHD+E6zoyWEm8GZ/TdL/N8dt8MI4bw9PJD2s=" providerId="None" clId="Web-{A236BE12-0216-4EF4-8C90-677846A80EE9}" dt="2022-07-07T18:16:13.510" v="607" actId="14100"/>
      <pc:docMkLst>
        <pc:docMk/>
      </pc:docMkLst>
      <pc:sldChg chg="modSp mod modClrScheme chgLayout">
        <pc:chgData name="Morgan Cauble" userId="QjIOTRbMHD+E6zoyWEm8GZ/TdL/N8dt8MI4bw9PJD2s=" providerId="None" clId="Web-{A236BE12-0216-4EF4-8C90-677846A80EE9}" dt="2022-07-07T16:48:12.217" v="115"/>
        <pc:sldMkLst>
          <pc:docMk/>
          <pc:sldMk cId="1461103638" sldId="256"/>
        </pc:sldMkLst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1461103638" sldId="256"/>
            <ac:spMk id="7" creationId="{1121DD04-1482-641F-922C-854CE094B6EE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1461103638" sldId="256"/>
            <ac:spMk id="8" creationId="{1EC9B67C-E664-FB41-7C1D-97886F3E0763}"/>
          </ac:spMkLst>
        </pc:spChg>
      </pc:sldChg>
      <pc:sldChg chg="addSp delSp modSp mod setBg modClrScheme chgLayout">
        <pc:chgData name="Morgan Cauble" userId="QjIOTRbMHD+E6zoyWEm8GZ/TdL/N8dt8MI4bw9PJD2s=" providerId="None" clId="Web-{A236BE12-0216-4EF4-8C90-677846A80EE9}" dt="2022-07-07T18:16:13.510" v="607" actId="14100"/>
        <pc:sldMkLst>
          <pc:docMk/>
          <pc:sldMk cId="1378197943" sldId="258"/>
        </pc:sldMkLst>
        <pc:spChg chg="mod ord">
          <ac:chgData name="Morgan Cauble" userId="QjIOTRbMHD+E6zoyWEm8GZ/TdL/N8dt8MI4bw9PJD2s=" providerId="None" clId="Web-{A236BE12-0216-4EF4-8C90-677846A80EE9}" dt="2022-07-07T17:54:53.093" v="497" actId="20577"/>
          <ac:spMkLst>
            <pc:docMk/>
            <pc:sldMk cId="1378197943" sldId="258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1378197943" sldId="258"/>
            <ac:spMk id="3" creationId="{95F4973C-8674-611A-1139-CF70E18B1C3C}"/>
          </ac:spMkLst>
        </pc:spChg>
        <pc:picChg chg="add del mod ord">
          <ac:chgData name="Morgan Cauble" userId="QjIOTRbMHD+E6zoyWEm8GZ/TdL/N8dt8MI4bw9PJD2s=" providerId="None" clId="Web-{A236BE12-0216-4EF4-8C90-677846A80EE9}" dt="2022-07-07T18:16:13.510" v="607" actId="14100"/>
          <ac:picMkLst>
            <pc:docMk/>
            <pc:sldMk cId="1378197943" sldId="258"/>
            <ac:picMk id="4" creationId="{5F5A81DA-14B2-409D-ABE6-332A5069F5FF}"/>
          </ac:picMkLst>
        </pc:picChg>
        <pc:picChg chg="add del mod">
          <ac:chgData name="Morgan Cauble" userId="QjIOTRbMHD+E6zoyWEm8GZ/TdL/N8dt8MI4bw9PJD2s=" providerId="None" clId="Web-{A236BE12-0216-4EF4-8C90-677846A80EE9}" dt="2022-07-07T18:15:48.119" v="602"/>
          <ac:picMkLst>
            <pc:docMk/>
            <pc:sldMk cId="1378197943" sldId="258"/>
            <ac:picMk id="8" creationId="{091DE67F-5C1A-0BCB-DC40-779C68DB28C9}"/>
          </ac:picMkLst>
        </pc:picChg>
      </pc:sldChg>
      <pc:sldChg chg="modSp mod modClrScheme chgLayout">
        <pc:chgData name="Morgan Cauble" userId="QjIOTRbMHD+E6zoyWEm8GZ/TdL/N8dt8MI4bw9PJD2s=" providerId="None" clId="Web-{A236BE12-0216-4EF4-8C90-677846A80EE9}" dt="2022-07-07T16:48:12.217" v="115"/>
        <pc:sldMkLst>
          <pc:docMk/>
          <pc:sldMk cId="1779137683" sldId="267"/>
        </pc:sldMkLst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1779137683" sldId="267"/>
            <ac:spMk id="2" creationId="{4C08FB96-28C5-5277-DE80-D687E83A092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1779137683" sldId="267"/>
            <ac:spMk id="3" creationId="{E74305D8-258D-A09E-0AEA-A217209A3315}"/>
          </ac:spMkLst>
        </pc:spChg>
      </pc:sldChg>
      <pc:sldChg chg="addSp delSp modSp mod modClrScheme chgLayout">
        <pc:chgData name="Morgan Cauble" userId="QjIOTRbMHD+E6zoyWEm8GZ/TdL/N8dt8MI4bw9PJD2s=" providerId="None" clId="Web-{A236BE12-0216-4EF4-8C90-677846A80EE9}" dt="2022-07-07T17:29:31.659" v="157" actId="1076"/>
        <pc:sldMkLst>
          <pc:docMk/>
          <pc:sldMk cId="1403418413" sldId="268"/>
        </pc:sldMkLst>
        <pc:spChg chg="mod ord">
          <ac:chgData name="Morgan Cauble" userId="QjIOTRbMHD+E6zoyWEm8GZ/TdL/N8dt8MI4bw9PJD2s=" providerId="None" clId="Web-{A236BE12-0216-4EF4-8C90-677846A80EE9}" dt="2022-07-07T17:28:36.643" v="151" actId="20577"/>
          <ac:spMkLst>
            <pc:docMk/>
            <pc:sldMk cId="1403418413" sldId="268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7:25:42.266" v="119" actId="20577"/>
          <ac:spMkLst>
            <pc:docMk/>
            <pc:sldMk cId="1403418413" sldId="268"/>
            <ac:spMk id="3" creationId="{95F4973C-8674-611A-1139-CF70E18B1C3C}"/>
          </ac:spMkLst>
        </pc:spChg>
        <pc:picChg chg="add mod">
          <ac:chgData name="Morgan Cauble" userId="QjIOTRbMHD+E6zoyWEm8GZ/TdL/N8dt8MI4bw9PJD2s=" providerId="None" clId="Web-{A236BE12-0216-4EF4-8C90-677846A80EE9}" dt="2022-07-07T17:29:31.659" v="157" actId="1076"/>
          <ac:picMkLst>
            <pc:docMk/>
            <pc:sldMk cId="1403418413" sldId="268"/>
            <ac:picMk id="4" creationId="{A6780C33-6F27-83D0-1F5A-E0D6F9B3BD89}"/>
          </ac:picMkLst>
        </pc:picChg>
        <pc:picChg chg="del">
          <ac:chgData name="Morgan Cauble" userId="QjIOTRbMHD+E6zoyWEm8GZ/TdL/N8dt8MI4bw9PJD2s=" providerId="None" clId="Web-{A236BE12-0216-4EF4-8C90-677846A80EE9}" dt="2022-07-07T17:26:30.658" v="123"/>
          <ac:picMkLst>
            <pc:docMk/>
            <pc:sldMk cId="1403418413" sldId="268"/>
            <ac:picMk id="8" creationId="{502EFBD9-B24B-4A68-0FB4-2C783E3FB73C}"/>
          </ac:picMkLst>
        </pc:picChg>
      </pc:sldChg>
      <pc:sldChg chg="modSp mod ord modClrScheme chgLayout">
        <pc:chgData name="Morgan Cauble" userId="QjIOTRbMHD+E6zoyWEm8GZ/TdL/N8dt8MI4bw9PJD2s=" providerId="None" clId="Web-{A236BE12-0216-4EF4-8C90-677846A80EE9}" dt="2022-07-07T17:55:33.281" v="501" actId="20577"/>
        <pc:sldMkLst>
          <pc:docMk/>
          <pc:sldMk cId="1063270844" sldId="269"/>
        </pc:sldMkLst>
        <pc:spChg chg="mod ord">
          <ac:chgData name="Morgan Cauble" userId="QjIOTRbMHD+E6zoyWEm8GZ/TdL/N8dt8MI4bw9PJD2s=" providerId="None" clId="Web-{A236BE12-0216-4EF4-8C90-677846A80EE9}" dt="2022-07-07T17:55:33.281" v="501" actId="20577"/>
          <ac:spMkLst>
            <pc:docMk/>
            <pc:sldMk cId="1063270844" sldId="269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1063270844" sldId="269"/>
            <ac:spMk id="3" creationId="{95F4973C-8674-611A-1139-CF70E18B1C3C}"/>
          </ac:spMkLst>
        </pc:spChg>
      </pc:sldChg>
      <pc:sldChg chg="addSp delSp modSp mod modClrScheme chgLayout">
        <pc:chgData name="Morgan Cauble" userId="QjIOTRbMHD+E6zoyWEm8GZ/TdL/N8dt8MI4bw9PJD2s=" providerId="None" clId="Web-{A236BE12-0216-4EF4-8C90-677846A80EE9}" dt="2022-07-07T18:08:55.975" v="574"/>
        <pc:sldMkLst>
          <pc:docMk/>
          <pc:sldMk cId="263096988" sldId="270"/>
        </pc:sldMkLst>
        <pc:spChg chg="mod ord">
          <ac:chgData name="Morgan Cauble" userId="QjIOTRbMHD+E6zoyWEm8GZ/TdL/N8dt8MI4bw9PJD2s=" providerId="None" clId="Web-{A236BE12-0216-4EF4-8C90-677846A80EE9}" dt="2022-07-07T17:55:25.984" v="500" actId="20577"/>
          <ac:spMkLst>
            <pc:docMk/>
            <pc:sldMk cId="263096988" sldId="270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263096988" sldId="270"/>
            <ac:spMk id="3" creationId="{95F4973C-8674-611A-1139-CF70E18B1C3C}"/>
          </ac:spMkLst>
        </pc:spChg>
        <pc:picChg chg="add mod">
          <ac:chgData name="Morgan Cauble" userId="QjIOTRbMHD+E6zoyWEm8GZ/TdL/N8dt8MI4bw9PJD2s=" providerId="None" clId="Web-{A236BE12-0216-4EF4-8C90-677846A80EE9}" dt="2022-07-07T18:08:24.100" v="567"/>
          <ac:picMkLst>
            <pc:docMk/>
            <pc:sldMk cId="263096988" sldId="270"/>
            <ac:picMk id="4" creationId="{8C625F72-0452-D378-0452-82C4EE640509}"/>
          </ac:picMkLst>
        </pc:picChg>
        <pc:picChg chg="mod">
          <ac:chgData name="Morgan Cauble" userId="QjIOTRbMHD+E6zoyWEm8GZ/TdL/N8dt8MI4bw9PJD2s=" providerId="None" clId="Web-{A236BE12-0216-4EF4-8C90-677846A80EE9}" dt="2022-07-07T18:08:55.975" v="574"/>
          <ac:picMkLst>
            <pc:docMk/>
            <pc:sldMk cId="263096988" sldId="270"/>
            <ac:picMk id="6" creationId="{1D2DE51F-C596-8287-E522-0771C54F389F}"/>
          </ac:picMkLst>
        </pc:picChg>
        <pc:picChg chg="mod">
          <ac:chgData name="Morgan Cauble" userId="QjIOTRbMHD+E6zoyWEm8GZ/TdL/N8dt8MI4bw9PJD2s=" providerId="None" clId="Web-{A236BE12-0216-4EF4-8C90-677846A80EE9}" dt="2022-07-07T18:08:53.678" v="573"/>
          <ac:picMkLst>
            <pc:docMk/>
            <pc:sldMk cId="263096988" sldId="270"/>
            <ac:picMk id="7" creationId="{4B54D372-8D94-2C87-A582-99C98FC674EE}"/>
          </ac:picMkLst>
        </pc:picChg>
        <pc:picChg chg="mod">
          <ac:chgData name="Morgan Cauble" userId="QjIOTRbMHD+E6zoyWEm8GZ/TdL/N8dt8MI4bw9PJD2s=" providerId="None" clId="Web-{A236BE12-0216-4EF4-8C90-677846A80EE9}" dt="2022-07-07T18:08:50.866" v="572"/>
          <ac:picMkLst>
            <pc:docMk/>
            <pc:sldMk cId="263096988" sldId="270"/>
            <ac:picMk id="8" creationId="{B0B3AE09-1BDD-9DEC-5820-BC7E98F467ED}"/>
          </ac:picMkLst>
        </pc:picChg>
        <pc:picChg chg="mod">
          <ac:chgData name="Morgan Cauble" userId="QjIOTRbMHD+E6zoyWEm8GZ/TdL/N8dt8MI4bw9PJD2s=" providerId="None" clId="Web-{A236BE12-0216-4EF4-8C90-677846A80EE9}" dt="2022-07-07T18:08:39.459" v="570" actId="14100"/>
          <ac:picMkLst>
            <pc:docMk/>
            <pc:sldMk cId="263096988" sldId="270"/>
            <ac:picMk id="9" creationId="{EA2079EB-E2AD-373C-E567-5B4440643059}"/>
          </ac:picMkLst>
        </pc:picChg>
        <pc:picChg chg="mod">
          <ac:chgData name="Morgan Cauble" userId="QjIOTRbMHD+E6zoyWEm8GZ/TdL/N8dt8MI4bw9PJD2s=" providerId="None" clId="Web-{A236BE12-0216-4EF4-8C90-677846A80EE9}" dt="2022-07-07T18:08:45.491" v="571" actId="14100"/>
          <ac:picMkLst>
            <pc:docMk/>
            <pc:sldMk cId="263096988" sldId="270"/>
            <ac:picMk id="10" creationId="{A2B8A162-E8B1-18D1-C8CD-209E7A39E392}"/>
          </ac:picMkLst>
        </pc:picChg>
        <pc:picChg chg="del mod">
          <ac:chgData name="Morgan Cauble" userId="QjIOTRbMHD+E6zoyWEm8GZ/TdL/N8dt8MI4bw9PJD2s=" providerId="None" clId="Web-{A236BE12-0216-4EF4-8C90-677846A80EE9}" dt="2022-07-07T17:36:50.334" v="168"/>
          <ac:picMkLst>
            <pc:docMk/>
            <pc:sldMk cId="263096988" sldId="270"/>
            <ac:picMk id="11" creationId="{C4DF9AF4-DF8D-0ECE-47AB-5714CDA5DF48}"/>
          </ac:picMkLst>
        </pc:picChg>
      </pc:sldChg>
      <pc:sldChg chg="modSp mod modClrScheme chgLayout">
        <pc:chgData name="Morgan Cauble" userId="QjIOTRbMHD+E6zoyWEm8GZ/TdL/N8dt8MI4bw9PJD2s=" providerId="None" clId="Web-{A236BE12-0216-4EF4-8C90-677846A80EE9}" dt="2022-07-07T18:09:11.522" v="576"/>
        <pc:sldMkLst>
          <pc:docMk/>
          <pc:sldMk cId="3535266642" sldId="271"/>
        </pc:sldMkLst>
        <pc:spChg chg="mod ord">
          <ac:chgData name="Morgan Cauble" userId="QjIOTRbMHD+E6zoyWEm8GZ/TdL/N8dt8MI4bw9PJD2s=" providerId="None" clId="Web-{A236BE12-0216-4EF4-8C90-677846A80EE9}" dt="2022-07-07T17:55:19.265" v="499" actId="20577"/>
          <ac:spMkLst>
            <pc:docMk/>
            <pc:sldMk cId="3535266642" sldId="271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3535266642" sldId="271"/>
            <ac:spMk id="3" creationId="{95F4973C-8674-611A-1139-CF70E18B1C3C}"/>
          </ac:spMkLst>
        </pc:spChg>
        <pc:picChg chg="mod">
          <ac:chgData name="Morgan Cauble" userId="QjIOTRbMHD+E6zoyWEm8GZ/TdL/N8dt8MI4bw9PJD2s=" providerId="None" clId="Web-{A236BE12-0216-4EF4-8C90-677846A80EE9}" dt="2022-07-07T18:09:11.522" v="576"/>
          <ac:picMkLst>
            <pc:docMk/>
            <pc:sldMk cId="3535266642" sldId="271"/>
            <ac:picMk id="6" creationId="{E9A468AE-1AF8-7FA0-1969-3317A4F562D4}"/>
          </ac:picMkLst>
        </pc:picChg>
      </pc:sldChg>
      <pc:sldChg chg="modSp mod modClrScheme chgLayout">
        <pc:chgData name="Morgan Cauble" userId="QjIOTRbMHD+E6zoyWEm8GZ/TdL/N8dt8MI4bw9PJD2s=" providerId="None" clId="Web-{A236BE12-0216-4EF4-8C90-677846A80EE9}" dt="2022-07-07T18:09:34.866" v="579"/>
        <pc:sldMkLst>
          <pc:docMk/>
          <pc:sldMk cId="1953340306" sldId="272"/>
        </pc:sldMkLst>
        <pc:spChg chg="mod ord">
          <ac:chgData name="Morgan Cauble" userId="QjIOTRbMHD+E6zoyWEm8GZ/TdL/N8dt8MI4bw9PJD2s=" providerId="None" clId="Web-{A236BE12-0216-4EF4-8C90-677846A80EE9}" dt="2022-07-07T17:55:10.906" v="498" actId="20577"/>
          <ac:spMkLst>
            <pc:docMk/>
            <pc:sldMk cId="1953340306" sldId="272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1953340306" sldId="272"/>
            <ac:spMk id="3" creationId="{95F4973C-8674-611A-1139-CF70E18B1C3C}"/>
          </ac:spMkLst>
        </pc:spChg>
        <pc:picChg chg="mod">
          <ac:chgData name="Morgan Cauble" userId="QjIOTRbMHD+E6zoyWEm8GZ/TdL/N8dt8MI4bw9PJD2s=" providerId="None" clId="Web-{A236BE12-0216-4EF4-8C90-677846A80EE9}" dt="2022-07-07T18:09:34.866" v="579"/>
          <ac:picMkLst>
            <pc:docMk/>
            <pc:sldMk cId="1953340306" sldId="272"/>
            <ac:picMk id="6" creationId="{108A4E0E-CFFB-0E24-C9DA-70C6086129DB}"/>
          </ac:picMkLst>
        </pc:picChg>
      </pc:sldChg>
      <pc:sldChg chg="addSp delSp modSp mod modClrScheme chgLayout modNotes">
        <pc:chgData name="Morgan Cauble" userId="QjIOTRbMHD+E6zoyWEm8GZ/TdL/N8dt8MI4bw9PJD2s=" providerId="None" clId="Web-{A236BE12-0216-4EF4-8C90-677846A80EE9}" dt="2022-07-07T17:28:30.393" v="150" actId="20577"/>
        <pc:sldMkLst>
          <pc:docMk/>
          <pc:sldMk cId="649037341" sldId="273"/>
        </pc:sldMkLst>
        <pc:spChg chg="mod">
          <ac:chgData name="Morgan Cauble" userId="QjIOTRbMHD+E6zoyWEm8GZ/TdL/N8dt8MI4bw9PJD2s=" providerId="None" clId="Web-{A236BE12-0216-4EF4-8C90-677846A80EE9}" dt="2022-07-07T17:28:26.830" v="149" actId="20577"/>
          <ac:spMkLst>
            <pc:docMk/>
            <pc:sldMk cId="649037341" sldId="273"/>
            <ac:spMk id="8" creationId="{513697C5-3AE3-9DE7-1F7F-F1068C2A590D}"/>
          </ac:spMkLst>
        </pc:spChg>
        <pc:spChg chg="mod ord">
          <ac:chgData name="Morgan Cauble" userId="QjIOTRbMHD+E6zoyWEm8GZ/TdL/N8dt8MI4bw9PJD2s=" providerId="None" clId="Web-{A236BE12-0216-4EF4-8C90-677846A80EE9}" dt="2022-07-07T17:28:30.393" v="150" actId="20577"/>
          <ac:spMkLst>
            <pc:docMk/>
            <pc:sldMk cId="649037341" sldId="273"/>
            <ac:spMk id="12" creationId="{ADA1FD3C-7DC8-C89B-34BF-A7B8164974D4}"/>
          </ac:spMkLst>
        </pc:spChg>
        <pc:picChg chg="add mod ord">
          <ac:chgData name="Morgan Cauble" userId="QjIOTRbMHD+E6zoyWEm8GZ/TdL/N8dt8MI4bw9PJD2s=" providerId="None" clId="Web-{A236BE12-0216-4EF4-8C90-677846A80EE9}" dt="2022-07-07T17:28:14.002" v="148" actId="1076"/>
          <ac:picMkLst>
            <pc:docMk/>
            <pc:sldMk cId="649037341" sldId="273"/>
            <ac:picMk id="2" creationId="{D3504CDE-B6E7-6F09-6E23-310E6CF62BC5}"/>
          </ac:picMkLst>
        </pc:picChg>
        <pc:picChg chg="mod ord">
          <ac:chgData name="Morgan Cauble" userId="QjIOTRbMHD+E6zoyWEm8GZ/TdL/N8dt8MI4bw9PJD2s=" providerId="None" clId="Web-{A236BE12-0216-4EF4-8C90-677846A80EE9}" dt="2022-07-07T16:48:12.217" v="115"/>
          <ac:picMkLst>
            <pc:docMk/>
            <pc:sldMk cId="649037341" sldId="273"/>
            <ac:picMk id="3" creationId="{3426EC3F-4853-93D6-C2CD-E1D9E3E22780}"/>
          </ac:picMkLst>
        </pc:picChg>
        <pc:picChg chg="mod">
          <ac:chgData name="Morgan Cauble" userId="QjIOTRbMHD+E6zoyWEm8GZ/TdL/N8dt8MI4bw9PJD2s=" providerId="None" clId="Web-{A236BE12-0216-4EF4-8C90-677846A80EE9}" dt="2022-07-07T17:27:19.299" v="132" actId="1076"/>
          <ac:picMkLst>
            <pc:docMk/>
            <pc:sldMk cId="649037341" sldId="273"/>
            <ac:picMk id="6" creationId="{E55ADC03-FD9F-732E-FC5C-17E8C12AA3D0}"/>
          </ac:picMkLst>
        </pc:picChg>
        <pc:picChg chg="del mod">
          <ac:chgData name="Morgan Cauble" userId="QjIOTRbMHD+E6zoyWEm8GZ/TdL/N8dt8MI4bw9PJD2s=" providerId="None" clId="Web-{A236BE12-0216-4EF4-8C90-677846A80EE9}" dt="2022-07-07T17:27:49.424" v="142"/>
          <ac:picMkLst>
            <pc:docMk/>
            <pc:sldMk cId="649037341" sldId="273"/>
            <ac:picMk id="9" creationId="{F9ED6BC9-AAFB-18E1-FE71-9C2273A9750B}"/>
          </ac:picMkLst>
        </pc:picChg>
      </pc:sldChg>
      <pc:sldChg chg="modSp mod modClrScheme chgLayout">
        <pc:chgData name="Morgan Cauble" userId="QjIOTRbMHD+E6zoyWEm8GZ/TdL/N8dt8MI4bw9PJD2s=" providerId="None" clId="Web-{A236BE12-0216-4EF4-8C90-677846A80EE9}" dt="2022-07-07T16:48:12.217" v="115"/>
        <pc:sldMkLst>
          <pc:docMk/>
          <pc:sldMk cId="1711373495" sldId="274"/>
        </pc:sldMkLst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1711373495" sldId="274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1711373495" sldId="274"/>
            <ac:spMk id="3" creationId="{95F4973C-8674-611A-1139-CF70E18B1C3C}"/>
          </ac:spMkLst>
        </pc:spChg>
      </pc:sldChg>
      <pc:sldChg chg="modSp mod modClrScheme chgLayout">
        <pc:chgData name="Morgan Cauble" userId="QjIOTRbMHD+E6zoyWEm8GZ/TdL/N8dt8MI4bw9PJD2s=" providerId="None" clId="Web-{A236BE12-0216-4EF4-8C90-677846A80EE9}" dt="2022-07-07T16:48:12.217" v="115"/>
        <pc:sldMkLst>
          <pc:docMk/>
          <pc:sldMk cId="1185038851" sldId="275"/>
        </pc:sldMkLst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1185038851" sldId="275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1185038851" sldId="275"/>
            <ac:spMk id="3" creationId="{95F4973C-8674-611A-1139-CF70E18B1C3C}"/>
          </ac:spMkLst>
        </pc:spChg>
      </pc:sldChg>
      <pc:sldChg chg="modSp mod modClrScheme chgLayout">
        <pc:chgData name="Morgan Cauble" userId="QjIOTRbMHD+E6zoyWEm8GZ/TdL/N8dt8MI4bw9PJD2s=" providerId="None" clId="Web-{A236BE12-0216-4EF4-8C90-677846A80EE9}" dt="2022-07-07T16:48:12.217" v="115"/>
        <pc:sldMkLst>
          <pc:docMk/>
          <pc:sldMk cId="37640870" sldId="276"/>
        </pc:sldMkLst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37640870" sldId="276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37640870" sldId="276"/>
            <ac:spMk id="3" creationId="{95F4973C-8674-611A-1139-CF70E18B1C3C}"/>
          </ac:spMkLst>
        </pc:spChg>
      </pc:sldChg>
      <pc:sldChg chg="modSp mod modClrScheme chgLayout modNotes">
        <pc:chgData name="Morgan Cauble" userId="QjIOTRbMHD+E6zoyWEm8GZ/TdL/N8dt8MI4bw9PJD2s=" providerId="None" clId="Web-{A236BE12-0216-4EF4-8C90-677846A80EE9}" dt="2022-07-07T16:48:12.217" v="115"/>
        <pc:sldMkLst>
          <pc:docMk/>
          <pc:sldMk cId="453084816" sldId="277"/>
        </pc:sldMkLst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453084816" sldId="277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453084816" sldId="277"/>
            <ac:spMk id="3" creationId="{95F4973C-8674-611A-1139-CF70E18B1C3C}"/>
          </ac:spMkLst>
        </pc:spChg>
      </pc:sldChg>
      <pc:sldChg chg="addSp delSp modSp mod ord modClrScheme chgLayout modNotes">
        <pc:chgData name="Morgan Cauble" userId="QjIOTRbMHD+E6zoyWEm8GZ/TdL/N8dt8MI4bw9PJD2s=" providerId="None" clId="Web-{A236BE12-0216-4EF4-8C90-677846A80EE9}" dt="2022-07-07T18:08:14.850" v="566"/>
        <pc:sldMkLst>
          <pc:docMk/>
          <pc:sldMk cId="2198825614" sldId="278"/>
        </pc:sldMkLst>
        <pc:spChg chg="mod ord">
          <ac:chgData name="Morgan Cauble" userId="QjIOTRbMHD+E6zoyWEm8GZ/TdL/N8dt8MI4bw9PJD2s=" providerId="None" clId="Web-{A236BE12-0216-4EF4-8C90-677846A80EE9}" dt="2022-07-07T17:54:18.718" v="492" actId="1076"/>
          <ac:spMkLst>
            <pc:docMk/>
            <pc:sldMk cId="2198825614" sldId="278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8:02:12.878" v="509" actId="14100"/>
          <ac:spMkLst>
            <pc:docMk/>
            <pc:sldMk cId="2198825614" sldId="278"/>
            <ac:spMk id="3" creationId="{95F4973C-8674-611A-1139-CF70E18B1C3C}"/>
          </ac:spMkLst>
        </pc:spChg>
        <pc:spChg chg="add del">
          <ac:chgData name="Morgan Cauble" userId="QjIOTRbMHD+E6zoyWEm8GZ/TdL/N8dt8MI4bw9PJD2s=" providerId="None" clId="Web-{A236BE12-0216-4EF4-8C90-677846A80EE9}" dt="2022-07-07T18:01:53.972" v="505"/>
          <ac:spMkLst>
            <pc:docMk/>
            <pc:sldMk cId="2198825614" sldId="278"/>
            <ac:spMk id="6" creationId="{274B0BF7-DD8D-72FA-79F5-97107A167E69}"/>
          </ac:spMkLst>
        </pc:spChg>
        <pc:spChg chg="add mod">
          <ac:chgData name="Morgan Cauble" userId="QjIOTRbMHD+E6zoyWEm8GZ/TdL/N8dt8MI4bw9PJD2s=" providerId="None" clId="Web-{A236BE12-0216-4EF4-8C90-677846A80EE9}" dt="2022-07-07T18:05:28.755" v="561" actId="1076"/>
          <ac:spMkLst>
            <pc:docMk/>
            <pc:sldMk cId="2198825614" sldId="278"/>
            <ac:spMk id="8" creationId="{AE43244A-F9BD-3F52-CB81-12B82F89A198}"/>
          </ac:spMkLst>
        </pc:spChg>
        <pc:spChg chg="add">
          <ac:chgData name="Morgan Cauble" userId="QjIOTRbMHD+E6zoyWEm8GZ/TdL/N8dt8MI4bw9PJD2s=" providerId="None" clId="Web-{A236BE12-0216-4EF4-8C90-677846A80EE9}" dt="2022-07-07T18:04:54.536" v="538"/>
          <ac:spMkLst>
            <pc:docMk/>
            <pc:sldMk cId="2198825614" sldId="278"/>
            <ac:spMk id="10" creationId="{C6477869-EDBB-4FA9-DB8C-9CCED6CA2869}"/>
          </ac:spMkLst>
        </pc:spChg>
        <pc:picChg chg="add del mod modCrop">
          <ac:chgData name="Morgan Cauble" userId="QjIOTRbMHD+E6zoyWEm8GZ/TdL/N8dt8MI4bw9PJD2s=" providerId="None" clId="Web-{A236BE12-0216-4EF4-8C90-677846A80EE9}" dt="2022-07-07T18:04:00.941" v="522"/>
          <ac:picMkLst>
            <pc:docMk/>
            <pc:sldMk cId="2198825614" sldId="278"/>
            <ac:picMk id="4" creationId="{E67EDCE7-5A8B-8E86-A00F-2EE70609F842}"/>
          </ac:picMkLst>
        </pc:picChg>
        <pc:picChg chg="del mod">
          <ac:chgData name="Morgan Cauble" userId="QjIOTRbMHD+E6zoyWEm8GZ/TdL/N8dt8MI4bw9PJD2s=" providerId="None" clId="Web-{A236BE12-0216-4EF4-8C90-677846A80EE9}" dt="2022-07-07T17:39:13.898" v="175"/>
          <ac:picMkLst>
            <pc:docMk/>
            <pc:sldMk cId="2198825614" sldId="278"/>
            <ac:picMk id="7" creationId="{0DB4AC6E-661B-130F-C3EF-874542AF8DDE}"/>
          </ac:picMkLst>
        </pc:picChg>
        <pc:picChg chg="add mod modCrop">
          <ac:chgData name="Morgan Cauble" userId="QjIOTRbMHD+E6zoyWEm8GZ/TdL/N8dt8MI4bw9PJD2s=" providerId="None" clId="Web-{A236BE12-0216-4EF4-8C90-677846A80EE9}" dt="2022-07-07T18:08:14.850" v="566"/>
          <ac:picMkLst>
            <pc:docMk/>
            <pc:sldMk cId="2198825614" sldId="278"/>
            <ac:picMk id="9" creationId="{69D8E966-F9B0-1EB3-2739-E28F4C6643B4}"/>
          </ac:picMkLst>
        </pc:picChg>
      </pc:sldChg>
      <pc:sldChg chg="modSp mod modClrScheme chgLayout">
        <pc:chgData name="Morgan Cauble" userId="QjIOTRbMHD+E6zoyWEm8GZ/TdL/N8dt8MI4bw9PJD2s=" providerId="None" clId="Web-{A236BE12-0216-4EF4-8C90-677846A80EE9}" dt="2022-07-07T16:48:12.217" v="115"/>
        <pc:sldMkLst>
          <pc:docMk/>
          <pc:sldMk cId="3645823730" sldId="279"/>
        </pc:sldMkLst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3645823730" sldId="279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3645823730" sldId="279"/>
            <ac:spMk id="3" creationId="{95F4973C-8674-611A-1139-CF70E18B1C3C}"/>
          </ac:spMkLst>
        </pc:spChg>
      </pc:sldChg>
      <pc:sldChg chg="modSp mod modClrScheme chgLayout">
        <pc:chgData name="Morgan Cauble" userId="QjIOTRbMHD+E6zoyWEm8GZ/TdL/N8dt8MI4bw9PJD2s=" providerId="None" clId="Web-{A236BE12-0216-4EF4-8C90-677846A80EE9}" dt="2022-07-07T16:48:12.217" v="115"/>
        <pc:sldMkLst>
          <pc:docMk/>
          <pc:sldMk cId="3922567335" sldId="280"/>
        </pc:sldMkLst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3922567335" sldId="280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3922567335" sldId="280"/>
            <ac:spMk id="3" creationId="{95F4973C-8674-611A-1139-CF70E18B1C3C}"/>
          </ac:spMkLst>
        </pc:spChg>
      </pc:sldChg>
      <pc:sldChg chg="modSp mod modClrScheme chgLayout">
        <pc:chgData name="Morgan Cauble" userId="QjIOTRbMHD+E6zoyWEm8GZ/TdL/N8dt8MI4bw9PJD2s=" providerId="None" clId="Web-{A236BE12-0216-4EF4-8C90-677846A80EE9}" dt="2022-07-07T16:48:12.217" v="115"/>
        <pc:sldMkLst>
          <pc:docMk/>
          <pc:sldMk cId="3971917177" sldId="281"/>
        </pc:sldMkLst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3971917177" sldId="281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3971917177" sldId="281"/>
            <ac:spMk id="3" creationId="{95F4973C-8674-611A-1139-CF70E18B1C3C}"/>
          </ac:spMkLst>
        </pc:spChg>
      </pc:sldChg>
      <pc:sldChg chg="modSp mod modClrScheme chgLayout">
        <pc:chgData name="Morgan Cauble" userId="QjIOTRbMHD+E6zoyWEm8GZ/TdL/N8dt8MI4bw9PJD2s=" providerId="None" clId="Web-{A236BE12-0216-4EF4-8C90-677846A80EE9}" dt="2022-07-07T16:48:12.217" v="115"/>
        <pc:sldMkLst>
          <pc:docMk/>
          <pc:sldMk cId="3253694226" sldId="282"/>
        </pc:sldMkLst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3253694226" sldId="282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236BE12-0216-4EF4-8C90-677846A80EE9}" dt="2022-07-07T16:48:12.217" v="115"/>
          <ac:spMkLst>
            <pc:docMk/>
            <pc:sldMk cId="3253694226" sldId="282"/>
            <ac:spMk id="3" creationId="{95F4973C-8674-611A-1139-CF70E18B1C3C}"/>
          </ac:spMkLst>
        </pc:spChg>
      </pc:sldChg>
      <pc:sldMasterChg chg="add del addSldLayout delSldLayout">
        <pc:chgData name="Morgan Cauble" userId="QjIOTRbMHD+E6zoyWEm8GZ/TdL/N8dt8MI4bw9PJD2s=" providerId="None" clId="Web-{A236BE12-0216-4EF4-8C90-677846A80EE9}" dt="2022-07-07T16:48:12.217" v="115"/>
        <pc:sldMasterMkLst>
          <pc:docMk/>
          <pc:sldMasterMk cId="2684329748" sldId="2147483756"/>
        </pc:sldMasterMkLst>
        <pc:sldLayoutChg chg="add del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2684329748" sldId="2147483756"/>
            <pc:sldLayoutMk cId="526684220" sldId="2147483757"/>
          </pc:sldLayoutMkLst>
        </pc:sldLayoutChg>
        <pc:sldLayoutChg chg="add del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2684329748" sldId="2147483756"/>
            <pc:sldLayoutMk cId="339705564" sldId="2147483758"/>
          </pc:sldLayoutMkLst>
        </pc:sldLayoutChg>
        <pc:sldLayoutChg chg="add del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2684329748" sldId="2147483756"/>
            <pc:sldLayoutMk cId="3725239550" sldId="2147483759"/>
          </pc:sldLayoutMkLst>
        </pc:sldLayoutChg>
        <pc:sldLayoutChg chg="add del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2684329748" sldId="2147483756"/>
            <pc:sldLayoutMk cId="3971975565" sldId="2147483760"/>
          </pc:sldLayoutMkLst>
        </pc:sldLayoutChg>
        <pc:sldLayoutChg chg="add del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2684329748" sldId="2147483756"/>
            <pc:sldLayoutMk cId="1302984689" sldId="2147483761"/>
          </pc:sldLayoutMkLst>
        </pc:sldLayoutChg>
        <pc:sldLayoutChg chg="add del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2684329748" sldId="2147483756"/>
            <pc:sldLayoutMk cId="4253467129" sldId="2147483762"/>
          </pc:sldLayoutMkLst>
        </pc:sldLayoutChg>
        <pc:sldLayoutChg chg="add del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2684329748" sldId="2147483756"/>
            <pc:sldLayoutMk cId="2222432579" sldId="2147483763"/>
          </pc:sldLayoutMkLst>
        </pc:sldLayoutChg>
        <pc:sldLayoutChg chg="add del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2684329748" sldId="2147483756"/>
            <pc:sldLayoutMk cId="1090225159" sldId="2147483764"/>
          </pc:sldLayoutMkLst>
        </pc:sldLayoutChg>
        <pc:sldLayoutChg chg="add del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2684329748" sldId="2147483756"/>
            <pc:sldLayoutMk cId="1227452513" sldId="2147483765"/>
          </pc:sldLayoutMkLst>
        </pc:sldLayoutChg>
        <pc:sldLayoutChg chg="add del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2684329748" sldId="2147483756"/>
            <pc:sldLayoutMk cId="3284307780" sldId="2147483766"/>
          </pc:sldLayoutMkLst>
        </pc:sldLayoutChg>
        <pc:sldLayoutChg chg="add del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2684329748" sldId="2147483756"/>
            <pc:sldLayoutMk cId="4047617156" sldId="2147483767"/>
          </pc:sldLayoutMkLst>
        </pc:sldLayoutChg>
      </pc:sldMasterChg>
      <pc:sldMasterChg chg="add del addSldLayout delSldLayout modSldLayout">
        <pc:chgData name="Morgan Cauble" userId="QjIOTRbMHD+E6zoyWEm8GZ/TdL/N8dt8MI4bw9PJD2s=" providerId="None" clId="Web-{A236BE12-0216-4EF4-8C90-677846A80EE9}" dt="2022-07-07T16:48:12.217" v="115"/>
        <pc:sldMasterMkLst>
          <pc:docMk/>
          <pc:sldMasterMk cId="1203876854" sldId="2147483768"/>
        </pc:sldMasterMkLst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3498478061" sldId="2147483769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2886681798" sldId="2147483770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3950778632" sldId="2147483771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3849614554" sldId="2147483772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1186686262" sldId="2147483773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2633340532" sldId="2147483774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4038115267" sldId="2147483775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1348915575" sldId="2147483776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2074020854" sldId="2147483777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807077829" sldId="2147483778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2647205150" sldId="2147483779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2934050859" sldId="2147483780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410748865" sldId="2147483781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4145377394" sldId="2147483782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2570955929" sldId="2147483783"/>
          </pc:sldLayoutMkLst>
        </pc:sldLayoutChg>
        <pc:sldLayoutChg chg="add del mod replId">
          <pc:chgData name="Morgan Cauble" userId="QjIOTRbMHD+E6zoyWEm8GZ/TdL/N8dt8MI4bw9PJD2s=" providerId="None" clId="Web-{A236BE12-0216-4EF4-8C90-677846A80EE9}" dt="2022-07-07T16:48:12.217" v="115"/>
          <pc:sldLayoutMkLst>
            <pc:docMk/>
            <pc:sldMasterMk cId="1203876854" sldId="2147483768"/>
            <pc:sldLayoutMk cId="948747718" sldId="2147483784"/>
          </pc:sldLayoutMkLst>
        </pc:sldLayoutChg>
      </pc:sldMasterChg>
    </pc:docChg>
  </pc:docChgLst>
  <pc:docChgLst>
    <pc:chgData name="David Nguyen" userId="QHuSavJUbaUKby5jkqNHkQnMhntKySCIaucYIGwXoEQ=" providerId="None" clId="Web-{E3B6971E-0476-4E80-AC05-CC1485E56219}"/>
    <pc:docChg chg="addSld modSld addMainMaster delMainMaster">
      <pc:chgData name="David Nguyen" userId="QHuSavJUbaUKby5jkqNHkQnMhntKySCIaucYIGwXoEQ=" providerId="None" clId="Web-{E3B6971E-0476-4E80-AC05-CC1485E56219}" dt="2022-06-29T19:11:54.090" v="153" actId="14100"/>
      <pc:docMkLst>
        <pc:docMk/>
      </pc:docMkLst>
      <pc:sldChg chg="modSp mod modClrScheme chgLayout">
        <pc:chgData name="David Nguyen" userId="QHuSavJUbaUKby5jkqNHkQnMhntKySCIaucYIGwXoEQ=" providerId="None" clId="Web-{E3B6971E-0476-4E80-AC05-CC1485E56219}" dt="2022-06-29T19:06:38.061" v="40"/>
        <pc:sldMkLst>
          <pc:docMk/>
          <pc:sldMk cId="1461103638" sldId="256"/>
        </pc:sldMkLst>
        <pc:spChg chg="mod ord">
          <ac:chgData name="David Nguyen" userId="QHuSavJUbaUKby5jkqNHkQnMhntKySCIaucYIGwXoEQ=" providerId="None" clId="Web-{E3B6971E-0476-4E80-AC05-CC1485E56219}" dt="2022-06-29T19:06:38.061" v="40"/>
          <ac:spMkLst>
            <pc:docMk/>
            <pc:sldMk cId="1461103638" sldId="256"/>
            <ac:spMk id="7" creationId="{1121DD04-1482-641F-922C-854CE094B6EE}"/>
          </ac:spMkLst>
        </pc:spChg>
        <pc:spChg chg="mod ord">
          <ac:chgData name="David Nguyen" userId="QHuSavJUbaUKby5jkqNHkQnMhntKySCIaucYIGwXoEQ=" providerId="None" clId="Web-{E3B6971E-0476-4E80-AC05-CC1485E56219}" dt="2022-06-29T19:06:38.061" v="40"/>
          <ac:spMkLst>
            <pc:docMk/>
            <pc:sldMk cId="1461103638" sldId="256"/>
            <ac:spMk id="8" creationId="{1EC9B67C-E664-FB41-7C1D-97886F3E0763}"/>
          </ac:spMkLst>
        </pc:spChg>
      </pc:sldChg>
      <pc:sldChg chg="addSp modSp mod modClrScheme chgLayout">
        <pc:chgData name="David Nguyen" userId="QHuSavJUbaUKby5jkqNHkQnMhntKySCIaucYIGwXoEQ=" providerId="None" clId="Web-{E3B6971E-0476-4E80-AC05-CC1485E56219}" dt="2022-06-29T19:11:54.090" v="153" actId="14100"/>
        <pc:sldMkLst>
          <pc:docMk/>
          <pc:sldMk cId="290300875" sldId="257"/>
        </pc:sldMkLst>
        <pc:spChg chg="mod ord">
          <ac:chgData name="David Nguyen" userId="QHuSavJUbaUKby5jkqNHkQnMhntKySCIaucYIGwXoEQ=" providerId="None" clId="Web-{E3B6971E-0476-4E80-AC05-CC1485E56219}" dt="2022-06-29T19:06:38.061" v="40"/>
          <ac:spMkLst>
            <pc:docMk/>
            <pc:sldMk cId="290300875" sldId="257"/>
            <ac:spMk id="2" creationId="{36BCF8DC-C516-BAB3-5BCC-57AB71C77870}"/>
          </ac:spMkLst>
        </pc:spChg>
        <pc:spChg chg="mod ord">
          <ac:chgData name="David Nguyen" userId="QHuSavJUbaUKby5jkqNHkQnMhntKySCIaucYIGwXoEQ=" providerId="None" clId="Web-{E3B6971E-0476-4E80-AC05-CC1485E56219}" dt="2022-06-29T19:09:46.825" v="138" actId="20577"/>
          <ac:spMkLst>
            <pc:docMk/>
            <pc:sldMk cId="290300875" sldId="257"/>
            <ac:spMk id="3" creationId="{72D95555-27F9-6BAA-C4B3-EA34254CABCF}"/>
          </ac:spMkLst>
        </pc:spChg>
        <pc:picChg chg="add mod">
          <ac:chgData name="David Nguyen" userId="QHuSavJUbaUKby5jkqNHkQnMhntKySCIaucYIGwXoEQ=" providerId="None" clId="Web-{E3B6971E-0476-4E80-AC05-CC1485E56219}" dt="2022-06-29T19:11:54.090" v="153" actId="14100"/>
          <ac:picMkLst>
            <pc:docMk/>
            <pc:sldMk cId="290300875" sldId="257"/>
            <ac:picMk id="5" creationId="{9769D122-BDF7-C694-BDCB-0A596F9FCB66}"/>
          </ac:picMkLst>
        </pc:picChg>
        <pc:picChg chg="add mod">
          <ac:chgData name="David Nguyen" userId="QHuSavJUbaUKby5jkqNHkQnMhntKySCIaucYIGwXoEQ=" providerId="None" clId="Web-{E3B6971E-0476-4E80-AC05-CC1485E56219}" dt="2022-06-29T19:08:59.810" v="106" actId="1076"/>
          <ac:picMkLst>
            <pc:docMk/>
            <pc:sldMk cId="290300875" sldId="257"/>
            <ac:picMk id="6" creationId="{87575F41-1809-9DEA-56F9-BFC764C086A6}"/>
          </ac:picMkLst>
        </pc:picChg>
      </pc:sldChg>
      <pc:sldChg chg="new">
        <pc:chgData name="David Nguyen" userId="QHuSavJUbaUKby5jkqNHkQnMhntKySCIaucYIGwXoEQ=" providerId="None" clId="Web-{E3B6971E-0476-4E80-AC05-CC1485E56219}" dt="2022-06-29T19:10:06.122" v="139"/>
        <pc:sldMkLst>
          <pc:docMk/>
          <pc:sldMk cId="1378197943" sldId="258"/>
        </pc:sldMkLst>
      </pc:sldChg>
      <pc:sldChg chg="new">
        <pc:chgData name="David Nguyen" userId="QHuSavJUbaUKby5jkqNHkQnMhntKySCIaucYIGwXoEQ=" providerId="None" clId="Web-{E3B6971E-0476-4E80-AC05-CC1485E56219}" dt="2022-06-29T19:10:09.403" v="140"/>
        <pc:sldMkLst>
          <pc:docMk/>
          <pc:sldMk cId="1370486294" sldId="259"/>
        </pc:sldMkLst>
      </pc:sldChg>
      <pc:sldChg chg="new">
        <pc:chgData name="David Nguyen" userId="QHuSavJUbaUKby5jkqNHkQnMhntKySCIaucYIGwXoEQ=" providerId="None" clId="Web-{E3B6971E-0476-4E80-AC05-CC1485E56219}" dt="2022-06-29T19:10:09.950" v="141"/>
        <pc:sldMkLst>
          <pc:docMk/>
          <pc:sldMk cId="3172352274" sldId="260"/>
        </pc:sldMkLst>
      </pc:sldChg>
      <pc:sldChg chg="new">
        <pc:chgData name="David Nguyen" userId="QHuSavJUbaUKby5jkqNHkQnMhntKySCIaucYIGwXoEQ=" providerId="None" clId="Web-{E3B6971E-0476-4E80-AC05-CC1485E56219}" dt="2022-06-29T19:10:10.497" v="142"/>
        <pc:sldMkLst>
          <pc:docMk/>
          <pc:sldMk cId="2976286370" sldId="261"/>
        </pc:sldMkLst>
      </pc:sldChg>
      <pc:sldChg chg="new">
        <pc:chgData name="David Nguyen" userId="QHuSavJUbaUKby5jkqNHkQnMhntKySCIaucYIGwXoEQ=" providerId="None" clId="Web-{E3B6971E-0476-4E80-AC05-CC1485E56219}" dt="2022-06-29T19:10:11.091" v="143"/>
        <pc:sldMkLst>
          <pc:docMk/>
          <pc:sldMk cId="3367932924" sldId="262"/>
        </pc:sldMkLst>
      </pc:sldChg>
      <pc:sldChg chg="new">
        <pc:chgData name="David Nguyen" userId="QHuSavJUbaUKby5jkqNHkQnMhntKySCIaucYIGwXoEQ=" providerId="None" clId="Web-{E3B6971E-0476-4E80-AC05-CC1485E56219}" dt="2022-06-29T19:10:11.841" v="144"/>
        <pc:sldMkLst>
          <pc:docMk/>
          <pc:sldMk cId="889445173" sldId="263"/>
        </pc:sldMkLst>
      </pc:sldChg>
      <pc:sldChg chg="new">
        <pc:chgData name="David Nguyen" userId="QHuSavJUbaUKby5jkqNHkQnMhntKySCIaucYIGwXoEQ=" providerId="None" clId="Web-{E3B6971E-0476-4E80-AC05-CC1485E56219}" dt="2022-06-29T19:10:12.450" v="145"/>
        <pc:sldMkLst>
          <pc:docMk/>
          <pc:sldMk cId="437475691" sldId="264"/>
        </pc:sldMkLst>
      </pc:sldChg>
      <pc:sldChg chg="new">
        <pc:chgData name="David Nguyen" userId="QHuSavJUbaUKby5jkqNHkQnMhntKySCIaucYIGwXoEQ=" providerId="None" clId="Web-{E3B6971E-0476-4E80-AC05-CC1485E56219}" dt="2022-06-29T19:10:12.888" v="146"/>
        <pc:sldMkLst>
          <pc:docMk/>
          <pc:sldMk cId="1766678053" sldId="265"/>
        </pc:sldMkLst>
      </pc:sldChg>
      <pc:sldChg chg="new">
        <pc:chgData name="David Nguyen" userId="QHuSavJUbaUKby5jkqNHkQnMhntKySCIaucYIGwXoEQ=" providerId="None" clId="Web-{E3B6971E-0476-4E80-AC05-CC1485E56219}" dt="2022-06-29T19:10:13.700" v="147"/>
        <pc:sldMkLst>
          <pc:docMk/>
          <pc:sldMk cId="1264465540" sldId="266"/>
        </pc:sldMkLst>
      </pc:sldChg>
      <pc:sldChg chg="new">
        <pc:chgData name="David Nguyen" userId="QHuSavJUbaUKby5jkqNHkQnMhntKySCIaucYIGwXoEQ=" providerId="None" clId="Web-{E3B6971E-0476-4E80-AC05-CC1485E56219}" dt="2022-06-29T19:10:29.528" v="148"/>
        <pc:sldMkLst>
          <pc:docMk/>
          <pc:sldMk cId="1779137683" sldId="267"/>
        </pc:sldMkLst>
      </pc:sldChg>
      <pc:sldChg chg="new">
        <pc:chgData name="David Nguyen" userId="QHuSavJUbaUKby5jkqNHkQnMhntKySCIaucYIGwXoEQ=" providerId="None" clId="Web-{E3B6971E-0476-4E80-AC05-CC1485E56219}" dt="2022-06-29T19:10:30.059" v="149"/>
        <pc:sldMkLst>
          <pc:docMk/>
          <pc:sldMk cId="952336630" sldId="268"/>
        </pc:sldMkLst>
      </pc:sldChg>
      <pc:sldChg chg="new">
        <pc:chgData name="David Nguyen" userId="QHuSavJUbaUKby5jkqNHkQnMhntKySCIaucYIGwXoEQ=" providerId="None" clId="Web-{E3B6971E-0476-4E80-AC05-CC1485E56219}" dt="2022-06-29T19:10:30.700" v="150"/>
        <pc:sldMkLst>
          <pc:docMk/>
          <pc:sldMk cId="1208389159" sldId="269"/>
        </pc:sldMkLst>
      </pc:sldChg>
      <pc:sldChg chg="new">
        <pc:chgData name="David Nguyen" userId="QHuSavJUbaUKby5jkqNHkQnMhntKySCIaucYIGwXoEQ=" providerId="None" clId="Web-{E3B6971E-0476-4E80-AC05-CC1485E56219}" dt="2022-06-29T19:10:31.372" v="151"/>
        <pc:sldMkLst>
          <pc:docMk/>
          <pc:sldMk cId="423227275" sldId="270"/>
        </pc:sldMkLst>
      </pc:sldChg>
      <pc:sldMasterChg chg="del delSldLayout">
        <pc:chgData name="David Nguyen" userId="QHuSavJUbaUKby5jkqNHkQnMhntKySCIaucYIGwXoEQ=" providerId="None" clId="Web-{E3B6971E-0476-4E80-AC05-CC1485E56219}" dt="2022-06-29T19:06:32.483" v="39"/>
        <pc:sldMasterMkLst>
          <pc:docMk/>
          <pc:sldMasterMk cId="1429294082" sldId="2147483684"/>
        </pc:sldMasterMkLst>
        <pc:sldLayoutChg chg="del">
          <pc:chgData name="David Nguyen" userId="QHuSavJUbaUKby5jkqNHkQnMhntKySCIaucYIGwXoEQ=" providerId="None" clId="Web-{E3B6971E-0476-4E80-AC05-CC1485E56219}" dt="2022-06-29T19:06:32.483" v="39"/>
          <pc:sldLayoutMkLst>
            <pc:docMk/>
            <pc:sldMasterMk cId="1429294082" sldId="2147483684"/>
            <pc:sldLayoutMk cId="1396460201" sldId="2147483685"/>
          </pc:sldLayoutMkLst>
        </pc:sldLayoutChg>
        <pc:sldLayoutChg chg="del">
          <pc:chgData name="David Nguyen" userId="QHuSavJUbaUKby5jkqNHkQnMhntKySCIaucYIGwXoEQ=" providerId="None" clId="Web-{E3B6971E-0476-4E80-AC05-CC1485E56219}" dt="2022-06-29T19:06:32.483" v="39"/>
          <pc:sldLayoutMkLst>
            <pc:docMk/>
            <pc:sldMasterMk cId="1429294082" sldId="2147483684"/>
            <pc:sldLayoutMk cId="1464564598" sldId="2147483686"/>
          </pc:sldLayoutMkLst>
        </pc:sldLayoutChg>
        <pc:sldLayoutChg chg="del">
          <pc:chgData name="David Nguyen" userId="QHuSavJUbaUKby5jkqNHkQnMhntKySCIaucYIGwXoEQ=" providerId="None" clId="Web-{E3B6971E-0476-4E80-AC05-CC1485E56219}" dt="2022-06-29T19:06:32.483" v="39"/>
          <pc:sldLayoutMkLst>
            <pc:docMk/>
            <pc:sldMasterMk cId="1429294082" sldId="2147483684"/>
            <pc:sldLayoutMk cId="485384813" sldId="2147483687"/>
          </pc:sldLayoutMkLst>
        </pc:sldLayoutChg>
        <pc:sldLayoutChg chg="del">
          <pc:chgData name="David Nguyen" userId="QHuSavJUbaUKby5jkqNHkQnMhntKySCIaucYIGwXoEQ=" providerId="None" clId="Web-{E3B6971E-0476-4E80-AC05-CC1485E56219}" dt="2022-06-29T19:06:32.483" v="39"/>
          <pc:sldLayoutMkLst>
            <pc:docMk/>
            <pc:sldMasterMk cId="1429294082" sldId="2147483684"/>
            <pc:sldLayoutMk cId="364242418" sldId="2147483688"/>
          </pc:sldLayoutMkLst>
        </pc:sldLayoutChg>
        <pc:sldLayoutChg chg="del">
          <pc:chgData name="David Nguyen" userId="QHuSavJUbaUKby5jkqNHkQnMhntKySCIaucYIGwXoEQ=" providerId="None" clId="Web-{E3B6971E-0476-4E80-AC05-CC1485E56219}" dt="2022-06-29T19:06:32.483" v="39"/>
          <pc:sldLayoutMkLst>
            <pc:docMk/>
            <pc:sldMasterMk cId="1429294082" sldId="2147483684"/>
            <pc:sldLayoutMk cId="3454400763" sldId="2147483689"/>
          </pc:sldLayoutMkLst>
        </pc:sldLayoutChg>
        <pc:sldLayoutChg chg="del">
          <pc:chgData name="David Nguyen" userId="QHuSavJUbaUKby5jkqNHkQnMhntKySCIaucYIGwXoEQ=" providerId="None" clId="Web-{E3B6971E-0476-4E80-AC05-CC1485E56219}" dt="2022-06-29T19:06:32.483" v="39"/>
          <pc:sldLayoutMkLst>
            <pc:docMk/>
            <pc:sldMasterMk cId="1429294082" sldId="2147483684"/>
            <pc:sldLayoutMk cId="2592564063" sldId="2147483690"/>
          </pc:sldLayoutMkLst>
        </pc:sldLayoutChg>
        <pc:sldLayoutChg chg="del">
          <pc:chgData name="David Nguyen" userId="QHuSavJUbaUKby5jkqNHkQnMhntKySCIaucYIGwXoEQ=" providerId="None" clId="Web-{E3B6971E-0476-4E80-AC05-CC1485E56219}" dt="2022-06-29T19:06:32.483" v="39"/>
          <pc:sldLayoutMkLst>
            <pc:docMk/>
            <pc:sldMasterMk cId="1429294082" sldId="2147483684"/>
            <pc:sldLayoutMk cId="2542981946" sldId="2147483691"/>
          </pc:sldLayoutMkLst>
        </pc:sldLayoutChg>
        <pc:sldLayoutChg chg="del">
          <pc:chgData name="David Nguyen" userId="QHuSavJUbaUKby5jkqNHkQnMhntKySCIaucYIGwXoEQ=" providerId="None" clId="Web-{E3B6971E-0476-4E80-AC05-CC1485E56219}" dt="2022-06-29T19:06:32.483" v="39"/>
          <pc:sldLayoutMkLst>
            <pc:docMk/>
            <pc:sldMasterMk cId="1429294082" sldId="2147483684"/>
            <pc:sldLayoutMk cId="2909996251" sldId="2147483692"/>
          </pc:sldLayoutMkLst>
        </pc:sldLayoutChg>
        <pc:sldLayoutChg chg="del">
          <pc:chgData name="David Nguyen" userId="QHuSavJUbaUKby5jkqNHkQnMhntKySCIaucYIGwXoEQ=" providerId="None" clId="Web-{E3B6971E-0476-4E80-AC05-CC1485E56219}" dt="2022-06-29T19:06:32.483" v="39"/>
          <pc:sldLayoutMkLst>
            <pc:docMk/>
            <pc:sldMasterMk cId="1429294082" sldId="2147483684"/>
            <pc:sldLayoutMk cId="4229663778" sldId="2147483693"/>
          </pc:sldLayoutMkLst>
        </pc:sldLayoutChg>
        <pc:sldLayoutChg chg="del">
          <pc:chgData name="David Nguyen" userId="QHuSavJUbaUKby5jkqNHkQnMhntKySCIaucYIGwXoEQ=" providerId="None" clId="Web-{E3B6971E-0476-4E80-AC05-CC1485E56219}" dt="2022-06-29T19:06:32.483" v="39"/>
          <pc:sldLayoutMkLst>
            <pc:docMk/>
            <pc:sldMasterMk cId="1429294082" sldId="2147483684"/>
            <pc:sldLayoutMk cId="266989342" sldId="2147483694"/>
          </pc:sldLayoutMkLst>
        </pc:sldLayoutChg>
        <pc:sldLayoutChg chg="del">
          <pc:chgData name="David Nguyen" userId="QHuSavJUbaUKby5jkqNHkQnMhntKySCIaucYIGwXoEQ=" providerId="None" clId="Web-{E3B6971E-0476-4E80-AC05-CC1485E56219}" dt="2022-06-29T19:06:32.483" v="39"/>
          <pc:sldLayoutMkLst>
            <pc:docMk/>
            <pc:sldMasterMk cId="1429294082" sldId="2147483684"/>
            <pc:sldLayoutMk cId="3686469225" sldId="2147483695"/>
          </pc:sldLayoutMkLst>
        </pc:sldLayoutChg>
      </pc:sldMasterChg>
      <pc:sldMasterChg chg="add del addSldLayout delSldLayout modSldLayout">
        <pc:chgData name="David Nguyen" userId="QHuSavJUbaUKby5jkqNHkQnMhntKySCIaucYIGwXoEQ=" providerId="None" clId="Web-{E3B6971E-0476-4E80-AC05-CC1485E56219}" dt="2022-06-29T19:06:38.061" v="40"/>
        <pc:sldMasterMkLst>
          <pc:docMk/>
          <pc:sldMasterMk cId="1220219915" sldId="2147483696"/>
        </pc:sldMasterMkLst>
        <pc:sldLayoutChg chg="add del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1220219915" sldId="2147483696"/>
            <pc:sldLayoutMk cId="3682640761" sldId="2147483697"/>
          </pc:sldLayoutMkLst>
        </pc:sldLayoutChg>
        <pc:sldLayoutChg chg="add del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1220219915" sldId="2147483696"/>
            <pc:sldLayoutMk cId="1528538151" sldId="2147483698"/>
          </pc:sldLayoutMkLst>
        </pc:sldLayoutChg>
        <pc:sldLayoutChg chg="add del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1220219915" sldId="2147483696"/>
            <pc:sldLayoutMk cId="3962740139" sldId="2147483699"/>
          </pc:sldLayoutMkLst>
        </pc:sldLayoutChg>
        <pc:sldLayoutChg chg="add del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1220219915" sldId="2147483696"/>
            <pc:sldLayoutMk cId="479783170" sldId="2147483700"/>
          </pc:sldLayoutMkLst>
        </pc:sldLayoutChg>
        <pc:sldLayoutChg chg="add del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1220219915" sldId="2147483696"/>
            <pc:sldLayoutMk cId="2643667568" sldId="2147483701"/>
          </pc:sldLayoutMkLst>
        </pc:sldLayoutChg>
        <pc:sldLayoutChg chg="add del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1220219915" sldId="2147483696"/>
            <pc:sldLayoutMk cId="640084365" sldId="2147483702"/>
          </pc:sldLayoutMkLst>
        </pc:sldLayoutChg>
        <pc:sldLayoutChg chg="add del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1220219915" sldId="2147483696"/>
            <pc:sldLayoutMk cId="1356786283" sldId="2147483703"/>
          </pc:sldLayoutMkLst>
        </pc:sldLayoutChg>
        <pc:sldLayoutChg chg="add del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1220219915" sldId="2147483696"/>
            <pc:sldLayoutMk cId="1066790022" sldId="2147483704"/>
          </pc:sldLayoutMkLst>
        </pc:sldLayoutChg>
        <pc:sldLayoutChg chg="add del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1220219915" sldId="2147483696"/>
            <pc:sldLayoutMk cId="3220819495" sldId="2147483705"/>
          </pc:sldLayoutMkLst>
        </pc:sldLayoutChg>
        <pc:sldLayoutChg chg="add del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1220219915" sldId="2147483696"/>
            <pc:sldLayoutMk cId="1732160417" sldId="2147483706"/>
          </pc:sldLayoutMkLst>
        </pc:sldLayoutChg>
        <pc:sldLayoutChg chg="add del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1220219915" sldId="2147483696"/>
            <pc:sldLayoutMk cId="2636488302" sldId="2147483707"/>
          </pc:sldLayoutMkLst>
        </pc:sldLayoutChg>
      </pc:sldMasterChg>
      <pc:sldMasterChg chg="add addSldLayout modSldLayout">
        <pc:chgData name="David Nguyen" userId="QHuSavJUbaUKby5jkqNHkQnMhntKySCIaucYIGwXoEQ=" providerId="None" clId="Web-{E3B6971E-0476-4E80-AC05-CC1485E56219}" dt="2022-06-29T19:06:38.061" v="40"/>
        <pc:sldMasterMkLst>
          <pc:docMk/>
          <pc:sldMasterMk cId="3391357862" sldId="2147483708"/>
        </pc:sldMasterMkLst>
        <pc:sldLayoutChg chg="add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3391357862" sldId="2147483708"/>
            <pc:sldLayoutMk cId="3213810211" sldId="2147483709"/>
          </pc:sldLayoutMkLst>
        </pc:sldLayoutChg>
        <pc:sldLayoutChg chg="add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3391357862" sldId="2147483708"/>
            <pc:sldLayoutMk cId="175526862" sldId="2147483710"/>
          </pc:sldLayoutMkLst>
        </pc:sldLayoutChg>
        <pc:sldLayoutChg chg="add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3391357862" sldId="2147483708"/>
            <pc:sldLayoutMk cId="366236694" sldId="2147483711"/>
          </pc:sldLayoutMkLst>
        </pc:sldLayoutChg>
        <pc:sldLayoutChg chg="add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3391357862" sldId="2147483708"/>
            <pc:sldLayoutMk cId="1273161391" sldId="2147483712"/>
          </pc:sldLayoutMkLst>
        </pc:sldLayoutChg>
        <pc:sldLayoutChg chg="add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3391357862" sldId="2147483708"/>
            <pc:sldLayoutMk cId="2952906674" sldId="2147483713"/>
          </pc:sldLayoutMkLst>
        </pc:sldLayoutChg>
        <pc:sldLayoutChg chg="add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3391357862" sldId="2147483708"/>
            <pc:sldLayoutMk cId="1515154692" sldId="2147483714"/>
          </pc:sldLayoutMkLst>
        </pc:sldLayoutChg>
        <pc:sldLayoutChg chg="add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3391357862" sldId="2147483708"/>
            <pc:sldLayoutMk cId="628439401" sldId="2147483715"/>
          </pc:sldLayoutMkLst>
        </pc:sldLayoutChg>
        <pc:sldLayoutChg chg="add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3391357862" sldId="2147483708"/>
            <pc:sldLayoutMk cId="3014767916" sldId="2147483716"/>
          </pc:sldLayoutMkLst>
        </pc:sldLayoutChg>
        <pc:sldLayoutChg chg="add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3391357862" sldId="2147483708"/>
            <pc:sldLayoutMk cId="776777887" sldId="2147483717"/>
          </pc:sldLayoutMkLst>
        </pc:sldLayoutChg>
        <pc:sldLayoutChg chg="add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3391357862" sldId="2147483708"/>
            <pc:sldLayoutMk cId="2521660421" sldId="2147483718"/>
          </pc:sldLayoutMkLst>
        </pc:sldLayoutChg>
        <pc:sldLayoutChg chg="add mod replId">
          <pc:chgData name="David Nguyen" userId="QHuSavJUbaUKby5jkqNHkQnMhntKySCIaucYIGwXoEQ=" providerId="None" clId="Web-{E3B6971E-0476-4E80-AC05-CC1485E56219}" dt="2022-06-29T19:06:38.061" v="40"/>
          <pc:sldLayoutMkLst>
            <pc:docMk/>
            <pc:sldMasterMk cId="3391357862" sldId="2147483708"/>
            <pc:sldLayoutMk cId="2652709925" sldId="2147483719"/>
          </pc:sldLayoutMkLst>
        </pc:sldLayoutChg>
      </pc:sldMasterChg>
    </pc:docChg>
  </pc:docChgLst>
  <pc:docChgLst>
    <pc:chgData name="Morgan Cauble" userId="QjIOTRbMHD+E6zoyWEm8GZ/TdL/N8dt8MI4bw9PJD2s=" providerId="None" clId="Web-{DA5EE750-9AED-4EF6-B31E-638676D92481}"/>
    <pc:docChg chg="modSld">
      <pc:chgData name="Morgan Cauble" userId="QjIOTRbMHD+E6zoyWEm8GZ/TdL/N8dt8MI4bw9PJD2s=" providerId="None" clId="Web-{DA5EE750-9AED-4EF6-B31E-638676D92481}" dt="2022-07-07T14:45:55.015" v="198"/>
      <pc:docMkLst>
        <pc:docMk/>
      </pc:docMkLst>
      <pc:sldChg chg="addSp delSp modSp modNotes">
        <pc:chgData name="Morgan Cauble" userId="QjIOTRbMHD+E6zoyWEm8GZ/TdL/N8dt8MI4bw9PJD2s=" providerId="None" clId="Web-{DA5EE750-9AED-4EF6-B31E-638676D92481}" dt="2022-07-07T14:45:55.015" v="198"/>
        <pc:sldMkLst>
          <pc:docMk/>
          <pc:sldMk cId="1403418413" sldId="268"/>
        </pc:sldMkLst>
        <pc:spChg chg="mod">
          <ac:chgData name="Morgan Cauble" userId="QjIOTRbMHD+E6zoyWEm8GZ/TdL/N8dt8MI4bw9PJD2s=" providerId="None" clId="Web-{DA5EE750-9AED-4EF6-B31E-638676D92481}" dt="2022-07-07T14:28:01.618" v="14" actId="20577"/>
          <ac:spMkLst>
            <pc:docMk/>
            <pc:sldMk cId="1403418413" sldId="268"/>
            <ac:spMk id="2" creationId="{56784F52-77A9-C436-12E1-E7BB26E6023B}"/>
          </ac:spMkLst>
        </pc:spChg>
        <pc:spChg chg="mod">
          <ac:chgData name="Morgan Cauble" userId="QjIOTRbMHD+E6zoyWEm8GZ/TdL/N8dt8MI4bw9PJD2s=" providerId="None" clId="Web-{DA5EE750-9AED-4EF6-B31E-638676D92481}" dt="2022-07-07T14:42:50.217" v="132" actId="20577"/>
          <ac:spMkLst>
            <pc:docMk/>
            <pc:sldMk cId="1403418413" sldId="268"/>
            <ac:spMk id="3" creationId="{95F4973C-8674-611A-1139-CF70E18B1C3C}"/>
          </ac:spMkLst>
        </pc:spChg>
        <pc:picChg chg="add del mod">
          <ac:chgData name="Morgan Cauble" userId="QjIOTRbMHD+E6zoyWEm8GZ/TdL/N8dt8MI4bw9PJD2s=" providerId="None" clId="Web-{DA5EE750-9AED-4EF6-B31E-638676D92481}" dt="2022-07-07T14:40:52.107" v="108"/>
          <ac:picMkLst>
            <pc:docMk/>
            <pc:sldMk cId="1403418413" sldId="268"/>
            <ac:picMk id="4" creationId="{2ADCE699-65C2-B698-196C-EBD95CD01716}"/>
          </ac:picMkLst>
        </pc:picChg>
        <pc:picChg chg="add mod">
          <ac:chgData name="Morgan Cauble" userId="QjIOTRbMHD+E6zoyWEm8GZ/TdL/N8dt8MI4bw9PJD2s=" providerId="None" clId="Web-{DA5EE750-9AED-4EF6-B31E-638676D92481}" dt="2022-07-07T14:43:12.373" v="133" actId="1076"/>
          <ac:picMkLst>
            <pc:docMk/>
            <pc:sldMk cId="1403418413" sldId="268"/>
            <ac:picMk id="6" creationId="{B79914D0-B908-7BD6-A2CB-C2F509DEA966}"/>
          </ac:picMkLst>
        </pc:picChg>
      </pc:sldChg>
      <pc:sldChg chg="modSp">
        <pc:chgData name="Morgan Cauble" userId="QjIOTRbMHD+E6zoyWEm8GZ/TdL/N8dt8MI4bw9PJD2s=" providerId="None" clId="Web-{DA5EE750-9AED-4EF6-B31E-638676D92481}" dt="2022-07-07T14:45:22.171" v="147" actId="20577"/>
        <pc:sldMkLst>
          <pc:docMk/>
          <pc:sldMk cId="649037341" sldId="273"/>
        </pc:sldMkLst>
        <pc:spChg chg="mod">
          <ac:chgData name="Morgan Cauble" userId="QjIOTRbMHD+E6zoyWEm8GZ/TdL/N8dt8MI4bw9PJD2s=" providerId="None" clId="Web-{DA5EE750-9AED-4EF6-B31E-638676D92481}" dt="2022-07-07T14:45:20.040" v="146" actId="20577"/>
          <ac:spMkLst>
            <pc:docMk/>
            <pc:sldMk cId="649037341" sldId="273"/>
            <ac:spMk id="2" creationId="{56784F52-77A9-C436-12E1-E7BB26E6023B}"/>
          </ac:spMkLst>
        </pc:spChg>
        <pc:spChg chg="mod">
          <ac:chgData name="Morgan Cauble" userId="QjIOTRbMHD+E6zoyWEm8GZ/TdL/N8dt8MI4bw9PJD2s=" providerId="None" clId="Web-{DA5EE750-9AED-4EF6-B31E-638676D92481}" dt="2022-07-07T14:45:22.171" v="147" actId="20577"/>
          <ac:spMkLst>
            <pc:docMk/>
            <pc:sldMk cId="649037341" sldId="273"/>
            <ac:spMk id="3" creationId="{95F4973C-8674-611A-1139-CF70E18B1C3C}"/>
          </ac:spMkLst>
        </pc:spChg>
      </pc:sldChg>
    </pc:docChg>
  </pc:docChgLst>
  <pc:docChgLst>
    <pc:chgData name="David Nguyen" userId="QHuSavJUbaUKby5jkqNHkQnMhntKySCIaucYIGwXoEQ=" providerId="None" clId="Web-{5C5D941E-EF79-4F76-80C1-BF3657CEC17A}"/>
    <pc:docChg chg="modSld">
      <pc:chgData name="David Nguyen" userId="QHuSavJUbaUKby5jkqNHkQnMhntKySCIaucYIGwXoEQ=" providerId="None" clId="Web-{5C5D941E-EF79-4F76-80C1-BF3657CEC17A}" dt="2022-07-14T14:55:41.213" v="106"/>
      <pc:docMkLst>
        <pc:docMk/>
      </pc:docMkLst>
      <pc:sldChg chg="modNotes">
        <pc:chgData name="David Nguyen" userId="QHuSavJUbaUKby5jkqNHkQnMhntKySCIaucYIGwXoEQ=" providerId="None" clId="Web-{5C5D941E-EF79-4F76-80C1-BF3657CEC17A}" dt="2022-07-14T14:49:14.120" v="25"/>
        <pc:sldMkLst>
          <pc:docMk/>
          <pc:sldMk cId="1461103638" sldId="256"/>
        </pc:sldMkLst>
      </pc:sldChg>
      <pc:sldChg chg="modNotes">
        <pc:chgData name="David Nguyen" userId="QHuSavJUbaUKby5jkqNHkQnMhntKySCIaucYIGwXoEQ=" providerId="None" clId="Web-{5C5D941E-EF79-4F76-80C1-BF3657CEC17A}" dt="2022-07-14T14:49:31.198" v="32"/>
        <pc:sldMkLst>
          <pc:docMk/>
          <pc:sldMk cId="1378197943" sldId="258"/>
        </pc:sldMkLst>
      </pc:sldChg>
      <pc:sldChg chg="modNotes">
        <pc:chgData name="David Nguyen" userId="QHuSavJUbaUKby5jkqNHkQnMhntKySCIaucYIGwXoEQ=" providerId="None" clId="Web-{5C5D941E-EF79-4F76-80C1-BF3657CEC17A}" dt="2022-07-14T14:53:50.010" v="77"/>
        <pc:sldMkLst>
          <pc:docMk/>
          <pc:sldMk cId="1779137683" sldId="267"/>
        </pc:sldMkLst>
      </pc:sldChg>
      <pc:sldChg chg="modNotes">
        <pc:chgData name="David Nguyen" userId="QHuSavJUbaUKby5jkqNHkQnMhntKySCIaucYIGwXoEQ=" providerId="None" clId="Web-{5C5D941E-EF79-4F76-80C1-BF3657CEC17A}" dt="2022-07-14T14:55:41.213" v="106"/>
        <pc:sldMkLst>
          <pc:docMk/>
          <pc:sldMk cId="1403418413" sldId="268"/>
        </pc:sldMkLst>
      </pc:sldChg>
      <pc:sldChg chg="modNotes">
        <pc:chgData name="David Nguyen" userId="QHuSavJUbaUKby5jkqNHkQnMhntKySCIaucYIGwXoEQ=" providerId="None" clId="Web-{5C5D941E-EF79-4F76-80C1-BF3657CEC17A}" dt="2022-07-14T14:54:43.026" v="91"/>
        <pc:sldMkLst>
          <pc:docMk/>
          <pc:sldMk cId="1063270844" sldId="269"/>
        </pc:sldMkLst>
      </pc:sldChg>
      <pc:sldChg chg="modNotes">
        <pc:chgData name="David Nguyen" userId="QHuSavJUbaUKby5jkqNHkQnMhntKySCIaucYIGwXoEQ=" providerId="None" clId="Web-{5C5D941E-EF79-4F76-80C1-BF3657CEC17A}" dt="2022-07-14T14:49:38.198" v="37"/>
        <pc:sldMkLst>
          <pc:docMk/>
          <pc:sldMk cId="263096988" sldId="270"/>
        </pc:sldMkLst>
      </pc:sldChg>
      <pc:sldChg chg="modNotes">
        <pc:chgData name="David Nguyen" userId="QHuSavJUbaUKby5jkqNHkQnMhntKySCIaucYIGwXoEQ=" providerId="None" clId="Web-{5C5D941E-EF79-4F76-80C1-BF3657CEC17A}" dt="2022-07-14T14:49:35.886" v="36"/>
        <pc:sldMkLst>
          <pc:docMk/>
          <pc:sldMk cId="3535266642" sldId="271"/>
        </pc:sldMkLst>
      </pc:sldChg>
      <pc:sldChg chg="modNotes">
        <pc:chgData name="David Nguyen" userId="QHuSavJUbaUKby5jkqNHkQnMhntKySCIaucYIGwXoEQ=" providerId="None" clId="Web-{5C5D941E-EF79-4F76-80C1-BF3657CEC17A}" dt="2022-07-14T14:49:33.620" v="34"/>
        <pc:sldMkLst>
          <pc:docMk/>
          <pc:sldMk cId="1953340306" sldId="272"/>
        </pc:sldMkLst>
      </pc:sldChg>
      <pc:sldChg chg="modNotes">
        <pc:chgData name="David Nguyen" userId="QHuSavJUbaUKby5jkqNHkQnMhntKySCIaucYIGwXoEQ=" providerId="None" clId="Web-{5C5D941E-EF79-4F76-80C1-BF3657CEC17A}" dt="2022-07-14T14:50:00.542" v="45"/>
        <pc:sldMkLst>
          <pc:docMk/>
          <pc:sldMk cId="649037341" sldId="273"/>
        </pc:sldMkLst>
      </pc:sldChg>
      <pc:sldChg chg="modNotes">
        <pc:chgData name="David Nguyen" userId="QHuSavJUbaUKby5jkqNHkQnMhntKySCIaucYIGwXoEQ=" providerId="None" clId="Web-{5C5D941E-EF79-4F76-80C1-BF3657CEC17A}" dt="2022-07-14T14:49:58.229" v="44"/>
        <pc:sldMkLst>
          <pc:docMk/>
          <pc:sldMk cId="1711373495" sldId="274"/>
        </pc:sldMkLst>
      </pc:sldChg>
      <pc:sldChg chg="modNotes">
        <pc:chgData name="David Nguyen" userId="QHuSavJUbaUKby5jkqNHkQnMhntKySCIaucYIGwXoEQ=" providerId="None" clId="Web-{5C5D941E-EF79-4F76-80C1-BF3657CEC17A}" dt="2022-07-14T14:49:54.417" v="42"/>
        <pc:sldMkLst>
          <pc:docMk/>
          <pc:sldMk cId="1185038851" sldId="275"/>
        </pc:sldMkLst>
      </pc:sldChg>
      <pc:sldChg chg="modNotes">
        <pc:chgData name="David Nguyen" userId="QHuSavJUbaUKby5jkqNHkQnMhntKySCIaucYIGwXoEQ=" providerId="None" clId="Web-{5C5D941E-EF79-4F76-80C1-BF3657CEC17A}" dt="2022-07-14T14:54:26.885" v="88"/>
        <pc:sldMkLst>
          <pc:docMk/>
          <pc:sldMk cId="37640870" sldId="276"/>
        </pc:sldMkLst>
      </pc:sldChg>
      <pc:sldChg chg="modNotes">
        <pc:chgData name="David Nguyen" userId="QHuSavJUbaUKby5jkqNHkQnMhntKySCIaucYIGwXoEQ=" providerId="None" clId="Web-{5C5D941E-EF79-4F76-80C1-BF3657CEC17A}" dt="2022-07-14T14:54:24.166" v="87"/>
        <pc:sldMkLst>
          <pc:docMk/>
          <pc:sldMk cId="453084816" sldId="277"/>
        </pc:sldMkLst>
      </pc:sldChg>
      <pc:sldChg chg="modNotes">
        <pc:chgData name="David Nguyen" userId="QHuSavJUbaUKby5jkqNHkQnMhntKySCIaucYIGwXoEQ=" providerId="None" clId="Web-{5C5D941E-EF79-4F76-80C1-BF3657CEC17A}" dt="2022-07-14T14:54:54.651" v="94"/>
        <pc:sldMkLst>
          <pc:docMk/>
          <pc:sldMk cId="2198825614" sldId="278"/>
        </pc:sldMkLst>
      </pc:sldChg>
      <pc:sldChg chg="modNotes">
        <pc:chgData name="David Nguyen" userId="QHuSavJUbaUKby5jkqNHkQnMhntKySCIaucYIGwXoEQ=" providerId="None" clId="Web-{5C5D941E-EF79-4F76-80C1-BF3657CEC17A}" dt="2022-07-14T14:49:48.917" v="39"/>
        <pc:sldMkLst>
          <pc:docMk/>
          <pc:sldMk cId="3922567335" sldId="280"/>
        </pc:sldMkLst>
      </pc:sldChg>
      <pc:sldChg chg="modNotes">
        <pc:chgData name="David Nguyen" userId="QHuSavJUbaUKby5jkqNHkQnMhntKySCIaucYIGwXoEQ=" providerId="None" clId="Web-{5C5D941E-EF79-4F76-80C1-BF3657CEC17A}" dt="2022-07-14T14:49:51.573" v="41"/>
        <pc:sldMkLst>
          <pc:docMk/>
          <pc:sldMk cId="3971917177" sldId="281"/>
        </pc:sldMkLst>
      </pc:sldChg>
      <pc:sldChg chg="modNotes">
        <pc:chgData name="David Nguyen" userId="QHuSavJUbaUKby5jkqNHkQnMhntKySCIaucYIGwXoEQ=" providerId="None" clId="Web-{5C5D941E-EF79-4F76-80C1-BF3657CEC17A}" dt="2022-07-14T14:54:07.932" v="83"/>
        <pc:sldMkLst>
          <pc:docMk/>
          <pc:sldMk cId="3253694226" sldId="282"/>
        </pc:sldMkLst>
      </pc:sldChg>
      <pc:sldChg chg="modNotes">
        <pc:chgData name="David Nguyen" userId="QHuSavJUbaUKby5jkqNHkQnMhntKySCIaucYIGwXoEQ=" providerId="None" clId="Web-{5C5D941E-EF79-4F76-80C1-BF3657CEC17A}" dt="2022-07-14T14:55:01.651" v="97"/>
        <pc:sldMkLst>
          <pc:docMk/>
          <pc:sldMk cId="1522164137" sldId="283"/>
        </pc:sldMkLst>
      </pc:sldChg>
      <pc:sldChg chg="modNotes">
        <pc:chgData name="David Nguyen" userId="QHuSavJUbaUKby5jkqNHkQnMhntKySCIaucYIGwXoEQ=" providerId="None" clId="Web-{5C5D941E-EF79-4F76-80C1-BF3657CEC17A}" dt="2022-07-14T14:54:39.198" v="89"/>
        <pc:sldMkLst>
          <pc:docMk/>
          <pc:sldMk cId="569161340" sldId="284"/>
        </pc:sldMkLst>
      </pc:sldChg>
    </pc:docChg>
  </pc:docChgLst>
  <pc:docChgLst>
    <pc:chgData name="David Nguyen" userId="QHuSavJUbaUKby5jkqNHkQnMhntKySCIaucYIGwXoEQ=" providerId="None" clId="Web-{8099C6F7-6DFB-48A8-802C-5BFAE8DFC2E8}"/>
    <pc:docChg chg="addSld delSld modSld sldOrd addMainMaster">
      <pc:chgData name="David Nguyen" userId="QHuSavJUbaUKby5jkqNHkQnMhntKySCIaucYIGwXoEQ=" providerId="None" clId="Web-{8099C6F7-6DFB-48A8-802C-5BFAE8DFC2E8}" dt="2022-07-07T15:41:39.434" v="407"/>
      <pc:docMkLst>
        <pc:docMk/>
      </pc:docMkLst>
      <pc:sldChg chg="modSp">
        <pc:chgData name="David Nguyen" userId="QHuSavJUbaUKby5jkqNHkQnMhntKySCIaucYIGwXoEQ=" providerId="None" clId="Web-{8099C6F7-6DFB-48A8-802C-5BFAE8DFC2E8}" dt="2022-07-07T14:40:44.872" v="34" actId="20577"/>
        <pc:sldMkLst>
          <pc:docMk/>
          <pc:sldMk cId="1378197943" sldId="258"/>
        </pc:sldMkLst>
        <pc:spChg chg="mod">
          <ac:chgData name="David Nguyen" userId="QHuSavJUbaUKby5jkqNHkQnMhntKySCIaucYIGwXoEQ=" providerId="None" clId="Web-{8099C6F7-6DFB-48A8-802C-5BFAE8DFC2E8}" dt="2022-07-07T14:40:44.872" v="34" actId="20577"/>
          <ac:spMkLst>
            <pc:docMk/>
            <pc:sldMk cId="1378197943" sldId="258"/>
            <ac:spMk id="3" creationId="{95F4973C-8674-611A-1139-CF70E18B1C3C}"/>
          </ac:spMkLst>
        </pc:spChg>
        <pc:picChg chg="mod ord modCrop">
          <ac:chgData name="David Nguyen" userId="QHuSavJUbaUKby5jkqNHkQnMhntKySCIaucYIGwXoEQ=" providerId="None" clId="Web-{8099C6F7-6DFB-48A8-802C-5BFAE8DFC2E8}" dt="2022-07-07T14:33:41.322" v="15"/>
          <ac:picMkLst>
            <pc:docMk/>
            <pc:sldMk cId="1378197943" sldId="258"/>
            <ac:picMk id="8" creationId="{091DE67F-5C1A-0BCB-DC40-779C68DB28C9}"/>
          </ac:picMkLst>
        </pc:picChg>
      </pc:sldChg>
      <pc:sldChg chg="modSp">
        <pc:chgData name="David Nguyen" userId="QHuSavJUbaUKby5jkqNHkQnMhntKySCIaucYIGwXoEQ=" providerId="None" clId="Web-{8099C6F7-6DFB-48A8-802C-5BFAE8DFC2E8}" dt="2022-07-07T15:30:00.444" v="226" actId="20577"/>
        <pc:sldMkLst>
          <pc:docMk/>
          <pc:sldMk cId="1403418413" sldId="268"/>
        </pc:sldMkLst>
        <pc:spChg chg="mod">
          <ac:chgData name="David Nguyen" userId="QHuSavJUbaUKby5jkqNHkQnMhntKySCIaucYIGwXoEQ=" providerId="None" clId="Web-{8099C6F7-6DFB-48A8-802C-5BFAE8DFC2E8}" dt="2022-07-07T15:30:00.444" v="226" actId="20577"/>
          <ac:spMkLst>
            <pc:docMk/>
            <pc:sldMk cId="1403418413" sldId="268"/>
            <ac:spMk id="2" creationId="{56784F52-77A9-C436-12E1-E7BB26E6023B}"/>
          </ac:spMkLst>
        </pc:spChg>
      </pc:sldChg>
      <pc:sldChg chg="addSp delSp modSp">
        <pc:chgData name="David Nguyen" userId="QHuSavJUbaUKby5jkqNHkQnMhntKySCIaucYIGwXoEQ=" providerId="None" clId="Web-{8099C6F7-6DFB-48A8-802C-5BFAE8DFC2E8}" dt="2022-07-07T15:28:09.396" v="225" actId="20577"/>
        <pc:sldMkLst>
          <pc:docMk/>
          <pc:sldMk cId="1063270844" sldId="269"/>
        </pc:sldMkLst>
        <pc:spChg chg="mod">
          <ac:chgData name="David Nguyen" userId="QHuSavJUbaUKby5jkqNHkQnMhntKySCIaucYIGwXoEQ=" providerId="None" clId="Web-{8099C6F7-6DFB-48A8-802C-5BFAE8DFC2E8}" dt="2022-07-07T15:25:13.879" v="171" actId="20577"/>
          <ac:spMkLst>
            <pc:docMk/>
            <pc:sldMk cId="1063270844" sldId="269"/>
            <ac:spMk id="2" creationId="{56784F52-77A9-C436-12E1-E7BB26E6023B}"/>
          </ac:spMkLst>
        </pc:spChg>
        <pc:spChg chg="add del mod">
          <ac:chgData name="David Nguyen" userId="QHuSavJUbaUKby5jkqNHkQnMhntKySCIaucYIGwXoEQ=" providerId="None" clId="Web-{8099C6F7-6DFB-48A8-802C-5BFAE8DFC2E8}" dt="2022-07-07T15:28:09.396" v="225" actId="20577"/>
          <ac:spMkLst>
            <pc:docMk/>
            <pc:sldMk cId="1063270844" sldId="269"/>
            <ac:spMk id="3" creationId="{95F4973C-8674-611A-1139-CF70E18B1C3C}"/>
          </ac:spMkLst>
        </pc:spChg>
        <pc:spChg chg="add del">
          <ac:chgData name="David Nguyen" userId="QHuSavJUbaUKby5jkqNHkQnMhntKySCIaucYIGwXoEQ=" providerId="None" clId="Web-{8099C6F7-6DFB-48A8-802C-5BFAE8DFC2E8}" dt="2022-07-07T15:25:56.895" v="177"/>
          <ac:spMkLst>
            <pc:docMk/>
            <pc:sldMk cId="1063270844" sldId="269"/>
            <ac:spMk id="6" creationId="{36917564-ED20-718F-A5ED-1B6D07B6CFDD}"/>
          </ac:spMkLst>
        </pc:spChg>
        <pc:spChg chg="add del">
          <ac:chgData name="David Nguyen" userId="QHuSavJUbaUKby5jkqNHkQnMhntKySCIaucYIGwXoEQ=" providerId="None" clId="Web-{8099C6F7-6DFB-48A8-802C-5BFAE8DFC2E8}" dt="2022-07-07T15:25:56.082" v="176"/>
          <ac:spMkLst>
            <pc:docMk/>
            <pc:sldMk cId="1063270844" sldId="269"/>
            <ac:spMk id="7" creationId="{BD2250D2-1A3F-160C-E0F7-F665B0878EAB}"/>
          </ac:spMkLst>
        </pc:spChg>
        <pc:picChg chg="add del mod ord">
          <ac:chgData name="David Nguyen" userId="QHuSavJUbaUKby5jkqNHkQnMhntKySCIaucYIGwXoEQ=" providerId="None" clId="Web-{8099C6F7-6DFB-48A8-802C-5BFAE8DFC2E8}" dt="2022-07-07T15:26:04.551" v="179"/>
          <ac:picMkLst>
            <pc:docMk/>
            <pc:sldMk cId="1063270844" sldId="269"/>
            <ac:picMk id="4" creationId="{C7B21839-0FFB-B8FA-8933-AF6749F2E11F}"/>
          </ac:picMkLst>
        </pc:picChg>
        <pc:picChg chg="add mod">
          <ac:chgData name="David Nguyen" userId="QHuSavJUbaUKby5jkqNHkQnMhntKySCIaucYIGwXoEQ=" providerId="None" clId="Web-{8099C6F7-6DFB-48A8-802C-5BFAE8DFC2E8}" dt="2022-07-07T15:27:44.271" v="201" actId="14100"/>
          <ac:picMkLst>
            <pc:docMk/>
            <pc:sldMk cId="1063270844" sldId="269"/>
            <ac:picMk id="8" creationId="{A162B60E-BDF5-C3F4-12AF-60BAECDC319B}"/>
          </ac:picMkLst>
        </pc:picChg>
      </pc:sldChg>
      <pc:sldChg chg="addSp modSp">
        <pc:chgData name="David Nguyen" userId="QHuSavJUbaUKby5jkqNHkQnMhntKySCIaucYIGwXoEQ=" providerId="None" clId="Web-{8099C6F7-6DFB-48A8-802C-5BFAE8DFC2E8}" dt="2022-07-07T15:01:38.992" v="155" actId="14100"/>
        <pc:sldMkLst>
          <pc:docMk/>
          <pc:sldMk cId="263096988" sldId="270"/>
        </pc:sldMkLst>
        <pc:spChg chg="mod">
          <ac:chgData name="David Nguyen" userId="QHuSavJUbaUKby5jkqNHkQnMhntKySCIaucYIGwXoEQ=" providerId="None" clId="Web-{8099C6F7-6DFB-48A8-802C-5BFAE8DFC2E8}" dt="2022-07-07T14:47:31.610" v="75" actId="20577"/>
          <ac:spMkLst>
            <pc:docMk/>
            <pc:sldMk cId="263096988" sldId="270"/>
            <ac:spMk id="3" creationId="{95F4973C-8674-611A-1139-CF70E18B1C3C}"/>
          </ac:spMkLst>
        </pc:spChg>
        <pc:picChg chg="add mod">
          <ac:chgData name="David Nguyen" userId="QHuSavJUbaUKby5jkqNHkQnMhntKySCIaucYIGwXoEQ=" providerId="None" clId="Web-{8099C6F7-6DFB-48A8-802C-5BFAE8DFC2E8}" dt="2022-07-07T15:00:48.913" v="146" actId="1076"/>
          <ac:picMkLst>
            <pc:docMk/>
            <pc:sldMk cId="263096988" sldId="270"/>
            <ac:picMk id="6" creationId="{1D2DE51F-C596-8287-E522-0771C54F389F}"/>
          </ac:picMkLst>
        </pc:picChg>
        <pc:picChg chg="add mod">
          <ac:chgData name="David Nguyen" userId="QHuSavJUbaUKby5jkqNHkQnMhntKySCIaucYIGwXoEQ=" providerId="None" clId="Web-{8099C6F7-6DFB-48A8-802C-5BFAE8DFC2E8}" dt="2022-07-07T15:01:38.992" v="155" actId="14100"/>
          <ac:picMkLst>
            <pc:docMk/>
            <pc:sldMk cId="263096988" sldId="270"/>
            <ac:picMk id="7" creationId="{4B54D372-8D94-2C87-A582-99C98FC674EE}"/>
          </ac:picMkLst>
        </pc:picChg>
        <pc:picChg chg="add mod">
          <ac:chgData name="David Nguyen" userId="QHuSavJUbaUKby5jkqNHkQnMhntKySCIaucYIGwXoEQ=" providerId="None" clId="Web-{8099C6F7-6DFB-48A8-802C-5BFAE8DFC2E8}" dt="2022-07-07T15:00:57.820" v="148" actId="14100"/>
          <ac:picMkLst>
            <pc:docMk/>
            <pc:sldMk cId="263096988" sldId="270"/>
            <ac:picMk id="8" creationId="{B0B3AE09-1BDD-9DEC-5820-BC7E98F467ED}"/>
          </ac:picMkLst>
        </pc:picChg>
        <pc:picChg chg="add mod">
          <ac:chgData name="David Nguyen" userId="QHuSavJUbaUKby5jkqNHkQnMhntKySCIaucYIGwXoEQ=" providerId="None" clId="Web-{8099C6F7-6DFB-48A8-802C-5BFAE8DFC2E8}" dt="2022-07-07T15:01:26.257" v="152" actId="1076"/>
          <ac:picMkLst>
            <pc:docMk/>
            <pc:sldMk cId="263096988" sldId="270"/>
            <ac:picMk id="9" creationId="{EA2079EB-E2AD-373C-E567-5B4440643059}"/>
          </ac:picMkLst>
        </pc:picChg>
        <pc:picChg chg="add mod">
          <ac:chgData name="David Nguyen" userId="QHuSavJUbaUKby5jkqNHkQnMhntKySCIaucYIGwXoEQ=" providerId="None" clId="Web-{8099C6F7-6DFB-48A8-802C-5BFAE8DFC2E8}" dt="2022-07-07T15:01:29.664" v="153" actId="1076"/>
          <ac:picMkLst>
            <pc:docMk/>
            <pc:sldMk cId="263096988" sldId="270"/>
            <ac:picMk id="10" creationId="{A2B8A162-E8B1-18D1-C8CD-209E7A39E392}"/>
          </ac:picMkLst>
        </pc:picChg>
        <pc:picChg chg="add mod">
          <ac:chgData name="David Nguyen" userId="QHuSavJUbaUKby5jkqNHkQnMhntKySCIaucYIGwXoEQ=" providerId="None" clId="Web-{8099C6F7-6DFB-48A8-802C-5BFAE8DFC2E8}" dt="2022-07-07T15:01:33.711" v="154" actId="1076"/>
          <ac:picMkLst>
            <pc:docMk/>
            <pc:sldMk cId="263096988" sldId="270"/>
            <ac:picMk id="11" creationId="{C4DF9AF4-DF8D-0ECE-47AB-5714CDA5DF48}"/>
          </ac:picMkLst>
        </pc:picChg>
      </pc:sldChg>
      <pc:sldChg chg="addSp delSp modSp">
        <pc:chgData name="David Nguyen" userId="QHuSavJUbaUKby5jkqNHkQnMhntKySCIaucYIGwXoEQ=" providerId="None" clId="Web-{8099C6F7-6DFB-48A8-802C-5BFAE8DFC2E8}" dt="2022-07-07T15:41:39.434" v="407"/>
        <pc:sldMkLst>
          <pc:docMk/>
          <pc:sldMk cId="649037341" sldId="273"/>
        </pc:sldMkLst>
        <pc:spChg chg="add mod">
          <ac:chgData name="David Nguyen" userId="QHuSavJUbaUKby5jkqNHkQnMhntKySCIaucYIGwXoEQ=" providerId="None" clId="Web-{8099C6F7-6DFB-48A8-802C-5BFAE8DFC2E8}" dt="2022-07-07T15:38:53.495" v="399" actId="20577"/>
          <ac:spMkLst>
            <pc:docMk/>
            <pc:sldMk cId="649037341" sldId="273"/>
            <ac:spMk id="8" creationId="{513697C5-3AE3-9DE7-1F7F-F1068C2A590D}"/>
          </ac:spMkLst>
        </pc:spChg>
        <pc:spChg chg="mod">
          <ac:chgData name="David Nguyen" userId="QHuSavJUbaUKby5jkqNHkQnMhntKySCIaucYIGwXoEQ=" providerId="None" clId="Web-{8099C6F7-6DFB-48A8-802C-5BFAE8DFC2E8}" dt="2022-07-07T15:30:11.272" v="227" actId="20577"/>
          <ac:spMkLst>
            <pc:docMk/>
            <pc:sldMk cId="649037341" sldId="273"/>
            <ac:spMk id="12" creationId="{ADA1FD3C-7DC8-C89B-34BF-A7B8164974D4}"/>
          </ac:spMkLst>
        </pc:spChg>
        <pc:picChg chg="mod">
          <ac:chgData name="David Nguyen" userId="QHuSavJUbaUKby5jkqNHkQnMhntKySCIaucYIGwXoEQ=" providerId="None" clId="Web-{8099C6F7-6DFB-48A8-802C-5BFAE8DFC2E8}" dt="2022-07-07T15:36:25.400" v="275" actId="1076"/>
          <ac:picMkLst>
            <pc:docMk/>
            <pc:sldMk cId="649037341" sldId="273"/>
            <ac:picMk id="3" creationId="{3426EC3F-4853-93D6-C2CD-E1D9E3E22780}"/>
          </ac:picMkLst>
        </pc:picChg>
        <pc:picChg chg="mod">
          <ac:chgData name="David Nguyen" userId="QHuSavJUbaUKby5jkqNHkQnMhntKySCIaucYIGwXoEQ=" providerId="None" clId="Web-{8099C6F7-6DFB-48A8-802C-5BFAE8DFC2E8}" dt="2022-07-07T15:35:56.181" v="272" actId="1076"/>
          <ac:picMkLst>
            <pc:docMk/>
            <pc:sldMk cId="649037341" sldId="273"/>
            <ac:picMk id="4" creationId="{553F17A5-FB9C-C4D0-C7A9-5947157BB4CA}"/>
          </ac:picMkLst>
        </pc:picChg>
        <pc:picChg chg="mod">
          <ac:chgData name="David Nguyen" userId="QHuSavJUbaUKby5jkqNHkQnMhntKySCIaucYIGwXoEQ=" providerId="None" clId="Web-{8099C6F7-6DFB-48A8-802C-5BFAE8DFC2E8}" dt="2022-07-07T15:41:39.324" v="404" actId="1076"/>
          <ac:picMkLst>
            <pc:docMk/>
            <pc:sldMk cId="649037341" sldId="273"/>
            <ac:picMk id="6" creationId="{E55ADC03-FD9F-732E-FC5C-17E8C12AA3D0}"/>
          </ac:picMkLst>
        </pc:picChg>
        <pc:picChg chg="add mod">
          <ac:chgData name="David Nguyen" userId="QHuSavJUbaUKby5jkqNHkQnMhntKySCIaucYIGwXoEQ=" providerId="None" clId="Web-{8099C6F7-6DFB-48A8-802C-5BFAE8DFC2E8}" dt="2022-07-07T15:41:39.434" v="407"/>
          <ac:picMkLst>
            <pc:docMk/>
            <pc:sldMk cId="649037341" sldId="273"/>
            <ac:picMk id="9" creationId="{F9ED6BC9-AAFB-18E1-FE71-9C2273A9750B}"/>
          </ac:picMkLst>
        </pc:picChg>
        <pc:picChg chg="mod">
          <ac:chgData name="David Nguyen" userId="QHuSavJUbaUKby5jkqNHkQnMhntKySCIaucYIGwXoEQ=" providerId="None" clId="Web-{8099C6F7-6DFB-48A8-802C-5BFAE8DFC2E8}" dt="2022-07-07T15:36:00.322" v="273" actId="1076"/>
          <ac:picMkLst>
            <pc:docMk/>
            <pc:sldMk cId="649037341" sldId="273"/>
            <ac:picMk id="10" creationId="{CF24179E-4EB1-9A13-8AC3-A8DDBD2FE821}"/>
          </ac:picMkLst>
        </pc:picChg>
        <pc:picChg chg="del">
          <ac:chgData name="David Nguyen" userId="QHuSavJUbaUKby5jkqNHkQnMhntKySCIaucYIGwXoEQ=" providerId="None" clId="Web-{8099C6F7-6DFB-48A8-802C-5BFAE8DFC2E8}" dt="2022-07-07T15:33:42.555" v="246"/>
          <ac:picMkLst>
            <pc:docMk/>
            <pc:sldMk cId="649037341" sldId="273"/>
            <ac:picMk id="13" creationId="{6C8F7E38-B6B3-67C1-AECF-15D2234D00FE}"/>
          </ac:picMkLst>
        </pc:picChg>
      </pc:sldChg>
      <pc:sldChg chg="addSp delSp modSp ord">
        <pc:chgData name="David Nguyen" userId="QHuSavJUbaUKby5jkqNHkQnMhntKySCIaucYIGwXoEQ=" providerId="None" clId="Web-{8099C6F7-6DFB-48A8-802C-5BFAE8DFC2E8}" dt="2022-07-07T15:35:42.900" v="271" actId="14100"/>
        <pc:sldMkLst>
          <pc:docMk/>
          <pc:sldMk cId="2198825614" sldId="278"/>
        </pc:sldMkLst>
        <pc:spChg chg="mod">
          <ac:chgData name="David Nguyen" userId="QHuSavJUbaUKby5jkqNHkQnMhntKySCIaucYIGwXoEQ=" providerId="None" clId="Web-{8099C6F7-6DFB-48A8-802C-5BFAE8DFC2E8}" dt="2022-07-07T15:33:28.461" v="245" actId="20577"/>
          <ac:spMkLst>
            <pc:docMk/>
            <pc:sldMk cId="2198825614" sldId="278"/>
            <ac:spMk id="2" creationId="{56784F52-77A9-C436-12E1-E7BB26E6023B}"/>
          </ac:spMkLst>
        </pc:spChg>
        <pc:spChg chg="add del mod">
          <ac:chgData name="David Nguyen" userId="QHuSavJUbaUKby5jkqNHkQnMhntKySCIaucYIGwXoEQ=" providerId="None" clId="Web-{8099C6F7-6DFB-48A8-802C-5BFAE8DFC2E8}" dt="2022-07-07T15:34:55.681" v="264" actId="20577"/>
          <ac:spMkLst>
            <pc:docMk/>
            <pc:sldMk cId="2198825614" sldId="278"/>
            <ac:spMk id="3" creationId="{95F4973C-8674-611A-1139-CF70E18B1C3C}"/>
          </ac:spMkLst>
        </pc:spChg>
        <pc:spChg chg="add del">
          <ac:chgData name="David Nguyen" userId="QHuSavJUbaUKby5jkqNHkQnMhntKySCIaucYIGwXoEQ=" providerId="None" clId="Web-{8099C6F7-6DFB-48A8-802C-5BFAE8DFC2E8}" dt="2022-07-07T15:34:45.555" v="256"/>
          <ac:spMkLst>
            <pc:docMk/>
            <pc:sldMk cId="2198825614" sldId="278"/>
            <ac:spMk id="6" creationId="{6B48A003-39D3-2A3A-20DF-98867BD31D22}"/>
          </ac:spMkLst>
        </pc:spChg>
        <pc:picChg chg="add del mod ord modCrop">
          <ac:chgData name="David Nguyen" userId="QHuSavJUbaUKby5jkqNHkQnMhntKySCIaucYIGwXoEQ=" providerId="None" clId="Web-{8099C6F7-6DFB-48A8-802C-5BFAE8DFC2E8}" dt="2022-07-07T15:34:51.915" v="261"/>
          <ac:picMkLst>
            <pc:docMk/>
            <pc:sldMk cId="2198825614" sldId="278"/>
            <ac:picMk id="4" creationId="{26900451-90CC-EBE8-A5CA-4697E4AA93DB}"/>
          </ac:picMkLst>
        </pc:picChg>
        <pc:picChg chg="add mod modCrop">
          <ac:chgData name="David Nguyen" userId="QHuSavJUbaUKby5jkqNHkQnMhntKySCIaucYIGwXoEQ=" providerId="None" clId="Web-{8099C6F7-6DFB-48A8-802C-5BFAE8DFC2E8}" dt="2022-07-07T15:35:42.900" v="271" actId="14100"/>
          <ac:picMkLst>
            <pc:docMk/>
            <pc:sldMk cId="2198825614" sldId="278"/>
            <ac:picMk id="7" creationId="{0DB4AC6E-661B-130F-C3EF-874542AF8DDE}"/>
          </ac:picMkLst>
        </pc:picChg>
      </pc:sldChg>
      <pc:sldChg chg="delSp add del">
        <pc:chgData name="David Nguyen" userId="QHuSavJUbaUKby5jkqNHkQnMhntKySCIaucYIGwXoEQ=" providerId="None" clId="Web-{8099C6F7-6DFB-48A8-802C-5BFAE8DFC2E8}" dt="2022-07-07T14:48:19.626" v="93"/>
        <pc:sldMkLst>
          <pc:docMk/>
          <pc:sldMk cId="965008006" sldId="283"/>
        </pc:sldMkLst>
        <pc:picChg chg="del">
          <ac:chgData name="David Nguyen" userId="QHuSavJUbaUKby5jkqNHkQnMhntKySCIaucYIGwXoEQ=" providerId="None" clId="Web-{8099C6F7-6DFB-48A8-802C-5BFAE8DFC2E8}" dt="2022-07-07T14:47:46.032" v="78"/>
          <ac:picMkLst>
            <pc:docMk/>
            <pc:sldMk cId="965008006" sldId="283"/>
            <ac:picMk id="2" creationId="{00000000-0000-0000-0000-000000000000}"/>
          </ac:picMkLst>
        </pc:picChg>
        <pc:picChg chg="del">
          <ac:chgData name="David Nguyen" userId="QHuSavJUbaUKby5jkqNHkQnMhntKySCIaucYIGwXoEQ=" providerId="None" clId="Web-{8099C6F7-6DFB-48A8-802C-5BFAE8DFC2E8}" dt="2022-07-07T14:47:47.782" v="79"/>
          <ac:picMkLst>
            <pc:docMk/>
            <pc:sldMk cId="965008006" sldId="283"/>
            <ac:picMk id="3" creationId="{00000000-0000-0000-0000-000000000000}"/>
          </ac:picMkLst>
        </pc:picChg>
        <pc:picChg chg="del">
          <ac:chgData name="David Nguyen" userId="QHuSavJUbaUKby5jkqNHkQnMhntKySCIaucYIGwXoEQ=" providerId="None" clId="Web-{8099C6F7-6DFB-48A8-802C-5BFAE8DFC2E8}" dt="2022-07-07T14:47:58.516" v="83"/>
          <ac:picMkLst>
            <pc:docMk/>
            <pc:sldMk cId="965008006" sldId="283"/>
            <ac:picMk id="4" creationId="{00000000-0000-0000-0000-000000000000}"/>
          </ac:picMkLst>
        </pc:picChg>
        <pc:picChg chg="del">
          <ac:chgData name="David Nguyen" userId="QHuSavJUbaUKby5jkqNHkQnMhntKySCIaucYIGwXoEQ=" providerId="None" clId="Web-{8099C6F7-6DFB-48A8-802C-5BFAE8DFC2E8}" dt="2022-07-07T14:48:09.016" v="87"/>
          <ac:picMkLst>
            <pc:docMk/>
            <pc:sldMk cId="965008006" sldId="283"/>
            <ac:picMk id="5" creationId="{00000000-0000-0000-0000-000000000000}"/>
          </ac:picMkLst>
        </pc:picChg>
        <pc:picChg chg="del">
          <ac:chgData name="David Nguyen" userId="QHuSavJUbaUKby5jkqNHkQnMhntKySCIaucYIGwXoEQ=" providerId="None" clId="Web-{8099C6F7-6DFB-48A8-802C-5BFAE8DFC2E8}" dt="2022-07-07T14:47:53.547" v="81"/>
          <ac:picMkLst>
            <pc:docMk/>
            <pc:sldMk cId="965008006" sldId="283"/>
            <ac:picMk id="6" creationId="{00000000-0000-0000-0000-000000000000}"/>
          </ac:picMkLst>
        </pc:picChg>
        <pc:picChg chg="del">
          <ac:chgData name="David Nguyen" userId="QHuSavJUbaUKby5jkqNHkQnMhntKySCIaucYIGwXoEQ=" providerId="None" clId="Web-{8099C6F7-6DFB-48A8-802C-5BFAE8DFC2E8}" dt="2022-07-07T14:48:03.844" v="85"/>
          <ac:picMkLst>
            <pc:docMk/>
            <pc:sldMk cId="965008006" sldId="283"/>
            <ac:picMk id="9" creationId="{38F44924-70CE-D428-9F51-B2E411E18ED1}"/>
          </ac:picMkLst>
        </pc:picChg>
      </pc:sldChg>
      <pc:sldChg chg="new del">
        <pc:chgData name="David Nguyen" userId="QHuSavJUbaUKby5jkqNHkQnMhntKySCIaucYIGwXoEQ=" providerId="None" clId="Web-{8099C6F7-6DFB-48A8-802C-5BFAE8DFC2E8}" dt="2022-07-07T15:33:06.164" v="229"/>
        <pc:sldMkLst>
          <pc:docMk/>
          <pc:sldMk cId="1541287257" sldId="283"/>
        </pc:sldMkLst>
      </pc:sldChg>
      <pc:sldMasterChg chg="add addSldLayout">
        <pc:chgData name="David Nguyen" userId="QHuSavJUbaUKby5jkqNHkQnMhntKySCIaucYIGwXoEQ=" providerId="None" clId="Web-{8099C6F7-6DFB-48A8-802C-5BFAE8DFC2E8}" dt="2022-07-07T14:47:15.922" v="35"/>
        <pc:sldMasterMkLst>
          <pc:docMk/>
          <pc:sldMasterMk cId="288135743" sldId="2147483660"/>
        </pc:sldMasterMkLst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3739822974" sldId="2147483661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2721051436" sldId="2147483662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3711856881" sldId="2147483663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1447919970" sldId="2147483664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1443767019" sldId="2147483665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470122625" sldId="2147483666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1566575285" sldId="2147483667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4113442380" sldId="2147483668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1572310833" sldId="2147483669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4259645051" sldId="2147483670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1635295281" sldId="2147483671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3231912733" sldId="2147483672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3037854489" sldId="2147483673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1119867859" sldId="2147483674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4120015102" sldId="2147483675"/>
          </pc:sldLayoutMkLst>
        </pc:sldLayoutChg>
        <pc:sldLayoutChg chg="add">
          <pc:chgData name="David Nguyen" userId="QHuSavJUbaUKby5jkqNHkQnMhntKySCIaucYIGwXoEQ=" providerId="None" clId="Web-{8099C6F7-6DFB-48A8-802C-5BFAE8DFC2E8}" dt="2022-07-07T14:47:15.922" v="35"/>
          <pc:sldLayoutMkLst>
            <pc:docMk/>
            <pc:sldMasterMk cId="288135743" sldId="2147483660"/>
            <pc:sldLayoutMk cId="1001794538" sldId="2147483676"/>
          </pc:sldLayoutMkLst>
        </pc:sldLayoutChg>
      </pc:sldMasterChg>
    </pc:docChg>
  </pc:docChgLst>
  <pc:docChgLst>
    <pc:chgData name="Morgan Cauble" userId="QjIOTRbMHD+E6zoyWEm8GZ/TdL/N8dt8MI4bw9PJD2s=" providerId="None" clId="Web-{94F0A691-E76F-4D15-8E62-A243848673CC}"/>
    <pc:docChg chg="modSld">
      <pc:chgData name="Morgan Cauble" userId="QjIOTRbMHD+E6zoyWEm8GZ/TdL/N8dt8MI4bw9PJD2s=" providerId="None" clId="Web-{94F0A691-E76F-4D15-8E62-A243848673CC}" dt="2022-07-18T20:13:40.761" v="423"/>
      <pc:docMkLst>
        <pc:docMk/>
      </pc:docMkLst>
      <pc:sldChg chg="modNotes">
        <pc:chgData name="Morgan Cauble" userId="QjIOTRbMHD+E6zoyWEm8GZ/TdL/N8dt8MI4bw9PJD2s=" providerId="None" clId="Web-{94F0A691-E76F-4D15-8E62-A243848673CC}" dt="2022-07-18T20:13:40.761" v="423"/>
        <pc:sldMkLst>
          <pc:docMk/>
          <pc:sldMk cId="1378197943" sldId="258"/>
        </pc:sldMkLst>
      </pc:sldChg>
      <pc:sldChg chg="modSp">
        <pc:chgData name="Morgan Cauble" userId="QjIOTRbMHD+E6zoyWEm8GZ/TdL/N8dt8MI4bw9PJD2s=" providerId="None" clId="Web-{94F0A691-E76F-4D15-8E62-A243848673CC}" dt="2022-07-18T19:33:45.100" v="395" actId="20577"/>
        <pc:sldMkLst>
          <pc:docMk/>
          <pc:sldMk cId="1779137683" sldId="267"/>
        </pc:sldMkLst>
        <pc:spChg chg="mod">
          <ac:chgData name="Morgan Cauble" userId="QjIOTRbMHD+E6zoyWEm8GZ/TdL/N8dt8MI4bw9PJD2s=" providerId="None" clId="Web-{94F0A691-E76F-4D15-8E62-A243848673CC}" dt="2022-07-18T19:33:45.100" v="395" actId="20577"/>
          <ac:spMkLst>
            <pc:docMk/>
            <pc:sldMk cId="1779137683" sldId="267"/>
            <ac:spMk id="3" creationId="{E74305D8-258D-A09E-0AEA-A217209A3315}"/>
          </ac:spMkLst>
        </pc:spChg>
      </pc:sldChg>
      <pc:sldChg chg="addSp modSp">
        <pc:chgData name="Morgan Cauble" userId="QjIOTRbMHD+E6zoyWEm8GZ/TdL/N8dt8MI4bw9PJD2s=" providerId="None" clId="Web-{94F0A691-E76F-4D15-8E62-A243848673CC}" dt="2022-07-18T19:31:28.007" v="359" actId="20577"/>
        <pc:sldMkLst>
          <pc:docMk/>
          <pc:sldMk cId="3535266642" sldId="271"/>
        </pc:sldMkLst>
        <pc:spChg chg="add mod">
          <ac:chgData name="Morgan Cauble" userId="QjIOTRbMHD+E6zoyWEm8GZ/TdL/N8dt8MI4bw9PJD2s=" providerId="None" clId="Web-{94F0A691-E76F-4D15-8E62-A243848673CC}" dt="2022-07-18T19:31:28.007" v="359" actId="20577"/>
          <ac:spMkLst>
            <pc:docMk/>
            <pc:sldMk cId="3535266642" sldId="271"/>
            <ac:spMk id="7" creationId="{7DF31A8C-030B-2D9F-7886-3F43BBF07AE1}"/>
          </ac:spMkLst>
        </pc:spChg>
      </pc:sldChg>
      <pc:sldChg chg="modSp">
        <pc:chgData name="Morgan Cauble" userId="QjIOTRbMHD+E6zoyWEm8GZ/TdL/N8dt8MI4bw9PJD2s=" providerId="None" clId="Web-{94F0A691-E76F-4D15-8E62-A243848673CC}" dt="2022-07-18T19:53:43.392" v="420" actId="20577"/>
        <pc:sldMkLst>
          <pc:docMk/>
          <pc:sldMk cId="37640870" sldId="276"/>
        </pc:sldMkLst>
        <pc:spChg chg="mod">
          <ac:chgData name="Morgan Cauble" userId="QjIOTRbMHD+E6zoyWEm8GZ/TdL/N8dt8MI4bw9PJD2s=" providerId="None" clId="Web-{94F0A691-E76F-4D15-8E62-A243848673CC}" dt="2022-07-18T19:53:43.392" v="420" actId="20577"/>
          <ac:spMkLst>
            <pc:docMk/>
            <pc:sldMk cId="37640870" sldId="276"/>
            <ac:spMk id="3" creationId="{95F4973C-8674-611A-1139-CF70E18B1C3C}"/>
          </ac:spMkLst>
        </pc:spChg>
      </pc:sldChg>
      <pc:sldChg chg="addSp modSp modNotes">
        <pc:chgData name="Morgan Cauble" userId="QjIOTRbMHD+E6zoyWEm8GZ/TdL/N8dt8MI4bw9PJD2s=" providerId="None" clId="Web-{94F0A691-E76F-4D15-8E62-A243848673CC}" dt="2022-07-18T19:32:02.195" v="372" actId="20577"/>
        <pc:sldMkLst>
          <pc:docMk/>
          <pc:sldMk cId="453084816" sldId="277"/>
        </pc:sldMkLst>
        <pc:spChg chg="mod">
          <ac:chgData name="Morgan Cauble" userId="QjIOTRbMHD+E6zoyWEm8GZ/TdL/N8dt8MI4bw9PJD2s=" providerId="None" clId="Web-{94F0A691-E76F-4D15-8E62-A243848673CC}" dt="2022-07-18T19:28:07.915" v="153" actId="1076"/>
          <ac:spMkLst>
            <pc:docMk/>
            <pc:sldMk cId="453084816" sldId="277"/>
            <ac:spMk id="3" creationId="{95F4973C-8674-611A-1139-CF70E18B1C3C}"/>
          </ac:spMkLst>
        </pc:spChg>
        <pc:spChg chg="add mod">
          <ac:chgData name="Morgan Cauble" userId="QjIOTRbMHD+E6zoyWEm8GZ/TdL/N8dt8MI4bw9PJD2s=" providerId="None" clId="Web-{94F0A691-E76F-4D15-8E62-A243848673CC}" dt="2022-07-18T19:32:02.195" v="372" actId="20577"/>
          <ac:spMkLst>
            <pc:docMk/>
            <pc:sldMk cId="453084816" sldId="277"/>
            <ac:spMk id="7" creationId="{0F5A139A-D424-A928-6D80-5BEEBAFB3C41}"/>
          </ac:spMkLst>
        </pc:spChg>
        <pc:picChg chg="add mod">
          <ac:chgData name="Morgan Cauble" userId="QjIOTRbMHD+E6zoyWEm8GZ/TdL/N8dt8MI4bw9PJD2s=" providerId="None" clId="Web-{94F0A691-E76F-4D15-8E62-A243848673CC}" dt="2022-07-18T19:28:10.461" v="154" actId="1076"/>
          <ac:picMkLst>
            <pc:docMk/>
            <pc:sldMk cId="453084816" sldId="277"/>
            <ac:picMk id="4" creationId="{1C2B9595-920A-2BA5-7D6B-75E266025BB9}"/>
          </ac:picMkLst>
        </pc:picChg>
      </pc:sldChg>
      <pc:sldChg chg="modNotes">
        <pc:chgData name="Morgan Cauble" userId="QjIOTRbMHD+E6zoyWEm8GZ/TdL/N8dt8MI4bw9PJD2s=" providerId="None" clId="Web-{94F0A691-E76F-4D15-8E62-A243848673CC}" dt="2022-07-18T19:23:15.916" v="126"/>
        <pc:sldMkLst>
          <pc:docMk/>
          <pc:sldMk cId="2198825614" sldId="278"/>
        </pc:sldMkLst>
      </pc:sldChg>
      <pc:sldChg chg="modNotes">
        <pc:chgData name="Morgan Cauble" userId="QjIOTRbMHD+E6zoyWEm8GZ/TdL/N8dt8MI4bw9PJD2s=" providerId="None" clId="Web-{94F0A691-E76F-4D15-8E62-A243848673CC}" dt="2022-07-18T19:34:05.413" v="396"/>
        <pc:sldMkLst>
          <pc:docMk/>
          <pc:sldMk cId="3253694226" sldId="282"/>
        </pc:sldMkLst>
      </pc:sldChg>
      <pc:sldChg chg="modNotes">
        <pc:chgData name="Morgan Cauble" userId="QjIOTRbMHD+E6zoyWEm8GZ/TdL/N8dt8MI4bw9PJD2s=" providerId="None" clId="Web-{94F0A691-E76F-4D15-8E62-A243848673CC}" dt="2022-07-18T19:23:58.525" v="130"/>
        <pc:sldMkLst>
          <pc:docMk/>
          <pc:sldMk cId="1522164137" sldId="283"/>
        </pc:sldMkLst>
      </pc:sldChg>
      <pc:sldChg chg="addSp modSp">
        <pc:chgData name="Morgan Cauble" userId="QjIOTRbMHD+E6zoyWEm8GZ/TdL/N8dt8MI4bw9PJD2s=" providerId="None" clId="Web-{94F0A691-E76F-4D15-8E62-A243848673CC}" dt="2022-07-18T19:51:48.251" v="416" actId="20577"/>
        <pc:sldMkLst>
          <pc:docMk/>
          <pc:sldMk cId="569161340" sldId="284"/>
        </pc:sldMkLst>
        <pc:spChg chg="add mod">
          <ac:chgData name="Morgan Cauble" userId="QjIOTRbMHD+E6zoyWEm8GZ/TdL/N8dt8MI4bw9PJD2s=" providerId="None" clId="Web-{94F0A691-E76F-4D15-8E62-A243848673CC}" dt="2022-07-18T19:51:48.251" v="416" actId="20577"/>
          <ac:spMkLst>
            <pc:docMk/>
            <pc:sldMk cId="569161340" sldId="284"/>
            <ac:spMk id="3" creationId="{7D66B15E-A2C5-EBA2-C5B1-86E0AF33F261}"/>
          </ac:spMkLst>
        </pc:spChg>
      </pc:sldChg>
    </pc:docChg>
  </pc:docChgLst>
  <pc:docChgLst>
    <pc:chgData name="Morgan Cauble" userId="QjIOTRbMHD+E6zoyWEm8GZ/TdL/N8dt8MI4bw9PJD2s=" providerId="None" clId="Web-{4C8E084B-D107-4442-B563-C772FDFB35D3}"/>
    <pc:docChg chg="modSld">
      <pc:chgData name="Morgan Cauble" userId="QjIOTRbMHD+E6zoyWEm8GZ/TdL/N8dt8MI4bw9PJD2s=" providerId="None" clId="Web-{4C8E084B-D107-4442-B563-C772FDFB35D3}" dt="2022-07-07T15:34:56.716" v="627" actId="20577"/>
      <pc:docMkLst>
        <pc:docMk/>
      </pc:docMkLst>
      <pc:sldChg chg="addSp delSp modSp modNotes">
        <pc:chgData name="Morgan Cauble" userId="QjIOTRbMHD+E6zoyWEm8GZ/TdL/N8dt8MI4bw9PJD2s=" providerId="None" clId="Web-{4C8E084B-D107-4442-B563-C772FDFB35D3}" dt="2022-07-07T14:51:07.737" v="53" actId="1076"/>
        <pc:sldMkLst>
          <pc:docMk/>
          <pc:sldMk cId="1403418413" sldId="268"/>
        </pc:sldMkLst>
        <pc:spChg chg="mod">
          <ac:chgData name="Morgan Cauble" userId="QjIOTRbMHD+E6zoyWEm8GZ/TdL/N8dt8MI4bw9PJD2s=" providerId="None" clId="Web-{4C8E084B-D107-4442-B563-C772FDFB35D3}" dt="2022-07-07T14:48:58.940" v="44" actId="20577"/>
          <ac:spMkLst>
            <pc:docMk/>
            <pc:sldMk cId="1403418413" sldId="268"/>
            <ac:spMk id="3" creationId="{95F4973C-8674-611A-1139-CF70E18B1C3C}"/>
          </ac:spMkLst>
        </pc:spChg>
        <pc:picChg chg="add del mod">
          <ac:chgData name="Morgan Cauble" userId="QjIOTRbMHD+E6zoyWEm8GZ/TdL/N8dt8MI4bw9PJD2s=" providerId="None" clId="Web-{4C8E084B-D107-4442-B563-C772FDFB35D3}" dt="2022-07-07T14:49:57.252" v="46"/>
          <ac:picMkLst>
            <pc:docMk/>
            <pc:sldMk cId="1403418413" sldId="268"/>
            <ac:picMk id="4" creationId="{795D784F-A072-691B-696C-2F4D5CBD5F01}"/>
          </ac:picMkLst>
        </pc:picChg>
        <pc:picChg chg="del">
          <ac:chgData name="Morgan Cauble" userId="QjIOTRbMHD+E6zoyWEm8GZ/TdL/N8dt8MI4bw9PJD2s=" providerId="None" clId="Web-{4C8E084B-D107-4442-B563-C772FDFB35D3}" dt="2022-07-07T14:48:43.393" v="38"/>
          <ac:picMkLst>
            <pc:docMk/>
            <pc:sldMk cId="1403418413" sldId="268"/>
            <ac:picMk id="6" creationId="{B79914D0-B908-7BD6-A2CB-C2F509DEA966}"/>
          </ac:picMkLst>
        </pc:picChg>
        <pc:picChg chg="add del mod">
          <ac:chgData name="Morgan Cauble" userId="QjIOTRbMHD+E6zoyWEm8GZ/TdL/N8dt8MI4bw9PJD2s=" providerId="None" clId="Web-{4C8E084B-D107-4442-B563-C772FDFB35D3}" dt="2022-07-07T14:50:34.690" v="50"/>
          <ac:picMkLst>
            <pc:docMk/>
            <pc:sldMk cId="1403418413" sldId="268"/>
            <ac:picMk id="7" creationId="{E45A26AA-D0FA-6362-290D-D0F4BB87A06C}"/>
          </ac:picMkLst>
        </pc:picChg>
        <pc:picChg chg="add mod">
          <ac:chgData name="Morgan Cauble" userId="QjIOTRbMHD+E6zoyWEm8GZ/TdL/N8dt8MI4bw9PJD2s=" providerId="None" clId="Web-{4C8E084B-D107-4442-B563-C772FDFB35D3}" dt="2022-07-07T14:51:07.737" v="53" actId="1076"/>
          <ac:picMkLst>
            <pc:docMk/>
            <pc:sldMk cId="1403418413" sldId="268"/>
            <ac:picMk id="8" creationId="{502EFBD9-B24B-4A68-0FB4-2C783E3FB73C}"/>
          </ac:picMkLst>
        </pc:picChg>
      </pc:sldChg>
      <pc:sldChg chg="addSp delSp modSp modNotes">
        <pc:chgData name="Morgan Cauble" userId="QjIOTRbMHD+E6zoyWEm8GZ/TdL/N8dt8MI4bw9PJD2s=" providerId="None" clId="Web-{4C8E084B-D107-4442-B563-C772FDFB35D3}" dt="2022-07-07T15:16:56.073" v="197"/>
        <pc:sldMkLst>
          <pc:docMk/>
          <pc:sldMk cId="649037341" sldId="273"/>
        </pc:sldMkLst>
        <pc:spChg chg="del">
          <ac:chgData name="Morgan Cauble" userId="QjIOTRbMHD+E6zoyWEm8GZ/TdL/N8dt8MI4bw9PJD2s=" providerId="None" clId="Web-{4C8E084B-D107-4442-B563-C772FDFB35D3}" dt="2022-07-07T15:10:49.900" v="70"/>
          <ac:spMkLst>
            <pc:docMk/>
            <pc:sldMk cId="649037341" sldId="273"/>
            <ac:spMk id="2" creationId="{56784F52-77A9-C436-12E1-E7BB26E6023B}"/>
          </ac:spMkLst>
        </pc:spChg>
        <pc:spChg chg="del">
          <ac:chgData name="Morgan Cauble" userId="QjIOTRbMHD+E6zoyWEm8GZ/TdL/N8dt8MI4bw9PJD2s=" providerId="None" clId="Web-{4C8E084B-D107-4442-B563-C772FDFB35D3}" dt="2022-07-07T14:48:37.549" v="36"/>
          <ac:spMkLst>
            <pc:docMk/>
            <pc:sldMk cId="649037341" sldId="273"/>
            <ac:spMk id="3" creationId="{95F4973C-8674-611A-1139-CF70E18B1C3C}"/>
          </ac:spMkLst>
        </pc:spChg>
        <pc:spChg chg="add del mod">
          <ac:chgData name="Morgan Cauble" userId="QjIOTRbMHD+E6zoyWEm8GZ/TdL/N8dt8MI4bw9PJD2s=" providerId="None" clId="Web-{4C8E084B-D107-4442-B563-C772FDFB35D3}" dt="2022-07-07T15:07:47.197" v="55"/>
          <ac:spMkLst>
            <pc:docMk/>
            <pc:sldMk cId="649037341" sldId="273"/>
            <ac:spMk id="7" creationId="{99A6A8E4-F80F-619F-FC76-A3CD67137B2F}"/>
          </ac:spMkLst>
        </pc:spChg>
        <pc:spChg chg="add del mod">
          <ac:chgData name="Morgan Cauble" userId="QjIOTRbMHD+E6zoyWEm8GZ/TdL/N8dt8MI4bw9PJD2s=" providerId="None" clId="Web-{4C8E084B-D107-4442-B563-C772FDFB35D3}" dt="2022-07-07T15:10:52.072" v="71"/>
          <ac:spMkLst>
            <pc:docMk/>
            <pc:sldMk cId="649037341" sldId="273"/>
            <ac:spMk id="9" creationId="{A9350FA0-AE57-70C2-16F4-F246432592C6}"/>
          </ac:spMkLst>
        </pc:spChg>
        <pc:spChg chg="add mod">
          <ac:chgData name="Morgan Cauble" userId="QjIOTRbMHD+E6zoyWEm8GZ/TdL/N8dt8MI4bw9PJD2s=" providerId="None" clId="Web-{4C8E084B-D107-4442-B563-C772FDFB35D3}" dt="2022-07-07T15:13:01.369" v="89" actId="1076"/>
          <ac:spMkLst>
            <pc:docMk/>
            <pc:sldMk cId="649037341" sldId="273"/>
            <ac:spMk id="12" creationId="{ADA1FD3C-7DC8-C89B-34BF-A7B8164974D4}"/>
          </ac:spMkLst>
        </pc:spChg>
        <pc:picChg chg="add mod ord">
          <ac:chgData name="Morgan Cauble" userId="QjIOTRbMHD+E6zoyWEm8GZ/TdL/N8dt8MI4bw9PJD2s=" providerId="None" clId="Web-{4C8E084B-D107-4442-B563-C772FDFB35D3}" dt="2022-07-07T15:11:12.291" v="76" actId="1076"/>
          <ac:picMkLst>
            <pc:docMk/>
            <pc:sldMk cId="649037341" sldId="273"/>
            <ac:picMk id="3" creationId="{3426EC3F-4853-93D6-C2CD-E1D9E3E22780}"/>
          </ac:picMkLst>
        </pc:picChg>
        <pc:picChg chg="add mod">
          <ac:chgData name="Morgan Cauble" userId="QjIOTRbMHD+E6zoyWEm8GZ/TdL/N8dt8MI4bw9PJD2s=" providerId="None" clId="Web-{4C8E084B-D107-4442-B563-C772FDFB35D3}" dt="2022-07-07T15:11:47.260" v="82" actId="1076"/>
          <ac:picMkLst>
            <pc:docMk/>
            <pc:sldMk cId="649037341" sldId="273"/>
            <ac:picMk id="4" creationId="{553F17A5-FB9C-C4D0-C7A9-5947157BB4CA}"/>
          </ac:picMkLst>
        </pc:picChg>
        <pc:picChg chg="add del mod ord">
          <ac:chgData name="Morgan Cauble" userId="QjIOTRbMHD+E6zoyWEm8GZ/TdL/N8dt8MI4bw9PJD2s=" providerId="None" clId="Web-{4C8E084B-D107-4442-B563-C772FDFB35D3}" dt="2022-07-07T14:51:29.346" v="54"/>
          <ac:picMkLst>
            <pc:docMk/>
            <pc:sldMk cId="649037341" sldId="273"/>
            <ac:picMk id="4" creationId="{E2CB09CF-973D-79C7-4746-29D00109BE64}"/>
          </ac:picMkLst>
        </pc:picChg>
        <pc:picChg chg="add mod">
          <ac:chgData name="Morgan Cauble" userId="QjIOTRbMHD+E6zoyWEm8GZ/TdL/N8dt8MI4bw9PJD2s=" providerId="None" clId="Web-{4C8E084B-D107-4442-B563-C772FDFB35D3}" dt="2022-07-07T15:11:28.150" v="78" actId="1076"/>
          <ac:picMkLst>
            <pc:docMk/>
            <pc:sldMk cId="649037341" sldId="273"/>
            <ac:picMk id="6" creationId="{E55ADC03-FD9F-732E-FC5C-17E8C12AA3D0}"/>
          </ac:picMkLst>
        </pc:picChg>
        <pc:picChg chg="add mod">
          <ac:chgData name="Morgan Cauble" userId="QjIOTRbMHD+E6zoyWEm8GZ/TdL/N8dt8MI4bw9PJD2s=" providerId="None" clId="Web-{4C8E084B-D107-4442-B563-C772FDFB35D3}" dt="2022-07-07T15:12:34.229" v="86" actId="1076"/>
          <ac:picMkLst>
            <pc:docMk/>
            <pc:sldMk cId="649037341" sldId="273"/>
            <ac:picMk id="10" creationId="{CF24179E-4EB1-9A13-8AC3-A8DDBD2FE821}"/>
          </ac:picMkLst>
        </pc:picChg>
        <pc:picChg chg="add mod ord">
          <ac:chgData name="Morgan Cauble" userId="QjIOTRbMHD+E6zoyWEm8GZ/TdL/N8dt8MI4bw9PJD2s=" providerId="None" clId="Web-{4C8E084B-D107-4442-B563-C772FDFB35D3}" dt="2022-07-07T15:14:41.838" v="100" actId="1076"/>
          <ac:picMkLst>
            <pc:docMk/>
            <pc:sldMk cId="649037341" sldId="273"/>
            <ac:picMk id="13" creationId="{6C8F7E38-B6B3-67C1-AECF-15D2234D00FE}"/>
          </ac:picMkLst>
        </pc:picChg>
      </pc:sldChg>
      <pc:sldChg chg="modSp">
        <pc:chgData name="Morgan Cauble" userId="QjIOTRbMHD+E6zoyWEm8GZ/TdL/N8dt8MI4bw9PJD2s=" providerId="None" clId="Web-{4C8E084B-D107-4442-B563-C772FDFB35D3}" dt="2022-07-07T15:17:33.511" v="207" actId="20577"/>
        <pc:sldMkLst>
          <pc:docMk/>
          <pc:sldMk cId="1711373495" sldId="274"/>
        </pc:sldMkLst>
        <pc:spChg chg="mod">
          <ac:chgData name="Morgan Cauble" userId="QjIOTRbMHD+E6zoyWEm8GZ/TdL/N8dt8MI4bw9PJD2s=" providerId="None" clId="Web-{4C8E084B-D107-4442-B563-C772FDFB35D3}" dt="2022-07-07T15:17:33.511" v="207" actId="20577"/>
          <ac:spMkLst>
            <pc:docMk/>
            <pc:sldMk cId="1711373495" sldId="274"/>
            <ac:spMk id="2" creationId="{56784F52-77A9-C436-12E1-E7BB26E6023B}"/>
          </ac:spMkLst>
        </pc:spChg>
      </pc:sldChg>
      <pc:sldChg chg="modSp">
        <pc:chgData name="Morgan Cauble" userId="QjIOTRbMHD+E6zoyWEm8GZ/TdL/N8dt8MI4bw9PJD2s=" providerId="None" clId="Web-{4C8E084B-D107-4442-B563-C772FDFB35D3}" dt="2022-07-07T15:17:38.058" v="217" actId="20577"/>
        <pc:sldMkLst>
          <pc:docMk/>
          <pc:sldMk cId="1185038851" sldId="275"/>
        </pc:sldMkLst>
        <pc:spChg chg="mod">
          <ac:chgData name="Morgan Cauble" userId="QjIOTRbMHD+E6zoyWEm8GZ/TdL/N8dt8MI4bw9PJD2s=" providerId="None" clId="Web-{4C8E084B-D107-4442-B563-C772FDFB35D3}" dt="2022-07-07T15:17:38.058" v="217" actId="20577"/>
          <ac:spMkLst>
            <pc:docMk/>
            <pc:sldMk cId="1185038851" sldId="275"/>
            <ac:spMk id="2" creationId="{56784F52-77A9-C436-12E1-E7BB26E6023B}"/>
          </ac:spMkLst>
        </pc:spChg>
      </pc:sldChg>
      <pc:sldChg chg="addSp delSp modSp">
        <pc:chgData name="Morgan Cauble" userId="QjIOTRbMHD+E6zoyWEm8GZ/TdL/N8dt8MI4bw9PJD2s=" providerId="None" clId="Web-{4C8E084B-D107-4442-B563-C772FDFB35D3}" dt="2022-07-07T15:30:47.606" v="394" actId="20577"/>
        <pc:sldMkLst>
          <pc:docMk/>
          <pc:sldMk cId="37640870" sldId="276"/>
        </pc:sldMkLst>
        <pc:spChg chg="mod">
          <ac:chgData name="Morgan Cauble" userId="QjIOTRbMHD+E6zoyWEm8GZ/TdL/N8dt8MI4bw9PJD2s=" providerId="None" clId="Web-{4C8E084B-D107-4442-B563-C772FDFB35D3}" dt="2022-07-07T15:17:45.667" v="232" actId="20577"/>
          <ac:spMkLst>
            <pc:docMk/>
            <pc:sldMk cId="37640870" sldId="276"/>
            <ac:spMk id="2" creationId="{56784F52-77A9-C436-12E1-E7BB26E6023B}"/>
          </ac:spMkLst>
        </pc:spChg>
        <pc:spChg chg="mod">
          <ac:chgData name="Morgan Cauble" userId="QjIOTRbMHD+E6zoyWEm8GZ/TdL/N8dt8MI4bw9PJD2s=" providerId="None" clId="Web-{4C8E084B-D107-4442-B563-C772FDFB35D3}" dt="2022-07-07T15:30:47.606" v="394" actId="20577"/>
          <ac:spMkLst>
            <pc:docMk/>
            <pc:sldMk cId="37640870" sldId="276"/>
            <ac:spMk id="3" creationId="{95F4973C-8674-611A-1139-CF70E18B1C3C}"/>
          </ac:spMkLst>
        </pc:spChg>
        <pc:picChg chg="add del mod">
          <ac:chgData name="Morgan Cauble" userId="QjIOTRbMHD+E6zoyWEm8GZ/TdL/N8dt8MI4bw9PJD2s=" providerId="None" clId="Web-{4C8E084B-D107-4442-B563-C772FDFB35D3}" dt="2022-07-07T15:24:30.324" v="275"/>
          <ac:picMkLst>
            <pc:docMk/>
            <pc:sldMk cId="37640870" sldId="276"/>
            <ac:picMk id="4" creationId="{AF430913-B180-2840-FE43-1B7981845417}"/>
          </ac:picMkLst>
        </pc:picChg>
        <pc:picChg chg="add del mod">
          <ac:chgData name="Morgan Cauble" userId="QjIOTRbMHD+E6zoyWEm8GZ/TdL/N8dt8MI4bw9PJD2s=" providerId="None" clId="Web-{4C8E084B-D107-4442-B563-C772FDFB35D3}" dt="2022-07-07T15:26:18.871" v="279"/>
          <ac:picMkLst>
            <pc:docMk/>
            <pc:sldMk cId="37640870" sldId="276"/>
            <ac:picMk id="6" creationId="{9E6A4AEA-997F-A1E3-2536-7F227B6D520D}"/>
          </ac:picMkLst>
        </pc:picChg>
        <pc:picChg chg="add mod">
          <ac:chgData name="Morgan Cauble" userId="QjIOTRbMHD+E6zoyWEm8GZ/TdL/N8dt8MI4bw9PJD2s=" providerId="None" clId="Web-{4C8E084B-D107-4442-B563-C772FDFB35D3}" dt="2022-07-07T15:27:40.122" v="285" actId="1076"/>
          <ac:picMkLst>
            <pc:docMk/>
            <pc:sldMk cId="37640870" sldId="276"/>
            <ac:picMk id="7" creationId="{7E804091-B487-B817-4BD9-B05DE0F096EE}"/>
          </ac:picMkLst>
        </pc:picChg>
      </pc:sldChg>
      <pc:sldChg chg="modSp">
        <pc:chgData name="Morgan Cauble" userId="QjIOTRbMHD+E6zoyWEm8GZ/TdL/N8dt8MI4bw9PJD2s=" providerId="None" clId="Web-{4C8E084B-D107-4442-B563-C772FDFB35D3}" dt="2022-07-07T15:34:56.716" v="627" actId="20577"/>
        <pc:sldMkLst>
          <pc:docMk/>
          <pc:sldMk cId="453084816" sldId="277"/>
        </pc:sldMkLst>
        <pc:spChg chg="mod">
          <ac:chgData name="Morgan Cauble" userId="QjIOTRbMHD+E6zoyWEm8GZ/TdL/N8dt8MI4bw9PJD2s=" providerId="None" clId="Web-{4C8E084B-D107-4442-B563-C772FDFB35D3}" dt="2022-07-07T15:31:44.919" v="408" actId="20577"/>
          <ac:spMkLst>
            <pc:docMk/>
            <pc:sldMk cId="453084816" sldId="277"/>
            <ac:spMk id="2" creationId="{56784F52-77A9-C436-12E1-E7BB26E6023B}"/>
          </ac:spMkLst>
        </pc:spChg>
        <pc:spChg chg="mod">
          <ac:chgData name="Morgan Cauble" userId="QjIOTRbMHD+E6zoyWEm8GZ/TdL/N8dt8MI4bw9PJD2s=" providerId="None" clId="Web-{4C8E084B-D107-4442-B563-C772FDFB35D3}" dt="2022-07-07T15:34:56.716" v="627" actId="20577"/>
          <ac:spMkLst>
            <pc:docMk/>
            <pc:sldMk cId="453084816" sldId="277"/>
            <ac:spMk id="3" creationId="{95F4973C-8674-611A-1139-CF70E18B1C3C}"/>
          </ac:spMkLst>
        </pc:spChg>
      </pc:sldChg>
    </pc:docChg>
  </pc:docChgLst>
  <pc:docChgLst>
    <pc:chgData name="David Nguyen" userId="QHuSavJUbaUKby5jkqNHkQnMhntKySCIaucYIGwXoEQ=" providerId="None" clId="Web-{C42661F8-0857-486B-A376-613E1AC633A7}"/>
    <pc:docChg chg="addSld modSld sldOrd">
      <pc:chgData name="David Nguyen" userId="QHuSavJUbaUKby5jkqNHkQnMhntKySCIaucYIGwXoEQ=" providerId="None" clId="Web-{C42661F8-0857-486B-A376-613E1AC633A7}" dt="2022-07-08T14:59:26.957" v="764"/>
      <pc:docMkLst>
        <pc:docMk/>
      </pc:docMkLst>
      <pc:sldChg chg="ord">
        <pc:chgData name="David Nguyen" userId="QHuSavJUbaUKby5jkqNHkQnMhntKySCIaucYIGwXoEQ=" providerId="None" clId="Web-{C42661F8-0857-486B-A376-613E1AC633A7}" dt="2022-07-08T13:54:38.582" v="1"/>
        <pc:sldMkLst>
          <pc:docMk/>
          <pc:sldMk cId="1063270844" sldId="269"/>
        </pc:sldMkLst>
      </pc:sldChg>
      <pc:sldChg chg="addSp delSp modSp">
        <pc:chgData name="David Nguyen" userId="QHuSavJUbaUKby5jkqNHkQnMhntKySCIaucYIGwXoEQ=" providerId="None" clId="Web-{C42661F8-0857-486B-A376-613E1AC633A7}" dt="2022-07-08T14:29:29.512" v="496" actId="1076"/>
        <pc:sldMkLst>
          <pc:docMk/>
          <pc:sldMk cId="649037341" sldId="273"/>
        </pc:sldMkLst>
        <pc:picChg chg="del">
          <ac:chgData name="David Nguyen" userId="QHuSavJUbaUKby5jkqNHkQnMhntKySCIaucYIGwXoEQ=" providerId="None" clId="Web-{C42661F8-0857-486B-A376-613E1AC633A7}" dt="2022-07-08T14:28:53.075" v="491"/>
          <ac:picMkLst>
            <pc:docMk/>
            <pc:sldMk cId="649037341" sldId="273"/>
            <ac:picMk id="2" creationId="{D3504CDE-B6E7-6F09-6E23-310E6CF62BC5}"/>
          </ac:picMkLst>
        </pc:picChg>
        <pc:picChg chg="add del mod">
          <ac:chgData name="David Nguyen" userId="QHuSavJUbaUKby5jkqNHkQnMhntKySCIaucYIGwXoEQ=" providerId="None" clId="Web-{C42661F8-0857-486B-A376-613E1AC633A7}" dt="2022-07-08T14:27:28.605" v="490"/>
          <ac:picMkLst>
            <pc:docMk/>
            <pc:sldMk cId="649037341" sldId="273"/>
            <ac:picMk id="7" creationId="{8B4F85DC-06C0-B158-5DCC-004138CDB941}"/>
          </ac:picMkLst>
        </pc:picChg>
        <pc:picChg chg="add mod">
          <ac:chgData name="David Nguyen" userId="QHuSavJUbaUKby5jkqNHkQnMhntKySCIaucYIGwXoEQ=" providerId="None" clId="Web-{C42661F8-0857-486B-A376-613E1AC633A7}" dt="2022-07-08T14:29:29.512" v="496" actId="1076"/>
          <ac:picMkLst>
            <pc:docMk/>
            <pc:sldMk cId="649037341" sldId="273"/>
            <ac:picMk id="9" creationId="{B4968090-A4DC-7FED-9C45-0CC781AFBCE1}"/>
          </ac:picMkLst>
        </pc:picChg>
      </pc:sldChg>
      <pc:sldChg chg="addSp delSp modSp">
        <pc:chgData name="David Nguyen" userId="QHuSavJUbaUKby5jkqNHkQnMhntKySCIaucYIGwXoEQ=" providerId="None" clId="Web-{C42661F8-0857-486B-A376-613E1AC633A7}" dt="2022-07-08T14:24:13.417" v="481"/>
        <pc:sldMkLst>
          <pc:docMk/>
          <pc:sldMk cId="1711373495" sldId="274"/>
        </pc:sldMkLst>
        <pc:spChg chg="del">
          <ac:chgData name="David Nguyen" userId="QHuSavJUbaUKby5jkqNHkQnMhntKySCIaucYIGwXoEQ=" providerId="None" clId="Web-{C42661F8-0857-486B-A376-613E1AC633A7}" dt="2022-07-08T14:24:13.417" v="481"/>
          <ac:spMkLst>
            <pc:docMk/>
            <pc:sldMk cId="1711373495" sldId="274"/>
            <ac:spMk id="3" creationId="{95F4973C-8674-611A-1139-CF70E18B1C3C}"/>
          </ac:spMkLst>
        </pc:spChg>
        <pc:picChg chg="add mod ord">
          <ac:chgData name="David Nguyen" userId="QHuSavJUbaUKby5jkqNHkQnMhntKySCIaucYIGwXoEQ=" providerId="None" clId="Web-{C42661F8-0857-486B-A376-613E1AC633A7}" dt="2022-07-08T14:24:13.417" v="481"/>
          <ac:picMkLst>
            <pc:docMk/>
            <pc:sldMk cId="1711373495" sldId="274"/>
            <ac:picMk id="4" creationId="{6CC90E64-797E-8441-A9C7-CE03956C44B3}"/>
          </ac:picMkLst>
        </pc:picChg>
      </pc:sldChg>
      <pc:sldChg chg="addSp delSp modSp">
        <pc:chgData name="David Nguyen" userId="QHuSavJUbaUKby5jkqNHkQnMhntKySCIaucYIGwXoEQ=" providerId="None" clId="Web-{C42661F8-0857-486B-A376-613E1AC633A7}" dt="2022-07-08T14:24:43.824" v="482"/>
        <pc:sldMkLst>
          <pc:docMk/>
          <pc:sldMk cId="1185038851" sldId="275"/>
        </pc:sldMkLst>
        <pc:spChg chg="del">
          <ac:chgData name="David Nguyen" userId="QHuSavJUbaUKby5jkqNHkQnMhntKySCIaucYIGwXoEQ=" providerId="None" clId="Web-{C42661F8-0857-486B-A376-613E1AC633A7}" dt="2022-07-08T14:24:43.824" v="482"/>
          <ac:spMkLst>
            <pc:docMk/>
            <pc:sldMk cId="1185038851" sldId="275"/>
            <ac:spMk id="3" creationId="{95F4973C-8674-611A-1139-CF70E18B1C3C}"/>
          </ac:spMkLst>
        </pc:spChg>
        <pc:picChg chg="add mod ord">
          <ac:chgData name="David Nguyen" userId="QHuSavJUbaUKby5jkqNHkQnMhntKySCIaucYIGwXoEQ=" providerId="None" clId="Web-{C42661F8-0857-486B-A376-613E1AC633A7}" dt="2022-07-08T14:24:43.824" v="482"/>
          <ac:picMkLst>
            <pc:docMk/>
            <pc:sldMk cId="1185038851" sldId="275"/>
            <ac:picMk id="4" creationId="{29122AFA-B5CF-99BA-3FC5-F2A4142806C8}"/>
          </ac:picMkLst>
        </pc:picChg>
      </pc:sldChg>
      <pc:sldChg chg="delSp">
        <pc:chgData name="David Nguyen" userId="QHuSavJUbaUKby5jkqNHkQnMhntKySCIaucYIGwXoEQ=" providerId="None" clId="Web-{C42661F8-0857-486B-A376-613E1AC633A7}" dt="2022-07-08T13:51:48.784" v="0"/>
        <pc:sldMkLst>
          <pc:docMk/>
          <pc:sldMk cId="2198825614" sldId="278"/>
        </pc:sldMkLst>
        <pc:spChg chg="del">
          <ac:chgData name="David Nguyen" userId="QHuSavJUbaUKby5jkqNHkQnMhntKySCIaucYIGwXoEQ=" providerId="None" clId="Web-{C42661F8-0857-486B-A376-613E1AC633A7}" dt="2022-07-08T13:51:48.784" v="0"/>
          <ac:spMkLst>
            <pc:docMk/>
            <pc:sldMk cId="2198825614" sldId="278"/>
            <ac:spMk id="10" creationId="{C6477869-EDBB-4FA9-DB8C-9CCED6CA2869}"/>
          </ac:spMkLst>
        </pc:spChg>
      </pc:sldChg>
      <pc:sldChg chg="addSp delSp modSp mod ord modClrScheme chgLayout">
        <pc:chgData name="David Nguyen" userId="QHuSavJUbaUKby5jkqNHkQnMhntKySCIaucYIGwXoEQ=" providerId="None" clId="Web-{C42661F8-0857-486B-A376-613E1AC633A7}" dt="2022-07-08T14:59:26.957" v="764"/>
        <pc:sldMkLst>
          <pc:docMk/>
          <pc:sldMk cId="3645823730" sldId="279"/>
        </pc:sldMkLst>
        <pc:spChg chg="mod ord">
          <ac:chgData name="David Nguyen" userId="QHuSavJUbaUKby5jkqNHkQnMhntKySCIaucYIGwXoEQ=" providerId="None" clId="Web-{C42661F8-0857-486B-A376-613E1AC633A7}" dt="2022-07-08T14:59:26.957" v="764"/>
          <ac:spMkLst>
            <pc:docMk/>
            <pc:sldMk cId="3645823730" sldId="279"/>
            <ac:spMk id="2" creationId="{56784F52-77A9-C436-12E1-E7BB26E6023B}"/>
          </ac:spMkLst>
        </pc:spChg>
        <pc:spChg chg="mod ord">
          <ac:chgData name="David Nguyen" userId="QHuSavJUbaUKby5jkqNHkQnMhntKySCIaucYIGwXoEQ=" providerId="None" clId="Web-{C42661F8-0857-486B-A376-613E1AC633A7}" dt="2022-07-08T14:59:26.957" v="764"/>
          <ac:spMkLst>
            <pc:docMk/>
            <pc:sldMk cId="3645823730" sldId="279"/>
            <ac:spMk id="3" creationId="{95F4973C-8674-611A-1139-CF70E18B1C3C}"/>
          </ac:spMkLst>
        </pc:spChg>
        <pc:spChg chg="add del mod ord">
          <ac:chgData name="David Nguyen" userId="QHuSavJUbaUKby5jkqNHkQnMhntKySCIaucYIGwXoEQ=" providerId="None" clId="Web-{C42661F8-0857-486B-A376-613E1AC633A7}" dt="2022-07-08T14:59:26.957" v="764"/>
          <ac:spMkLst>
            <pc:docMk/>
            <pc:sldMk cId="3645823730" sldId="279"/>
            <ac:spMk id="4" creationId="{4724FE95-7138-7A74-70E5-39D2DFE3D03E}"/>
          </ac:spMkLst>
        </pc:spChg>
      </pc:sldChg>
      <pc:sldChg chg="addSp delSp modSp mod ord modClrScheme chgLayout">
        <pc:chgData name="David Nguyen" userId="QHuSavJUbaUKby5jkqNHkQnMhntKySCIaucYIGwXoEQ=" providerId="None" clId="Web-{C42661F8-0857-486B-A376-613E1AC633A7}" dt="2022-07-08T14:55:56.191" v="761" actId="1076"/>
        <pc:sldMkLst>
          <pc:docMk/>
          <pc:sldMk cId="3922567335" sldId="280"/>
        </pc:sldMkLst>
        <pc:spChg chg="mod ord">
          <ac:chgData name="David Nguyen" userId="QHuSavJUbaUKby5jkqNHkQnMhntKySCIaucYIGwXoEQ=" providerId="None" clId="Web-{C42661F8-0857-486B-A376-613E1AC633A7}" dt="2022-07-08T14:37:01.748" v="528"/>
          <ac:spMkLst>
            <pc:docMk/>
            <pc:sldMk cId="3922567335" sldId="280"/>
            <ac:spMk id="2" creationId="{56784F52-77A9-C436-12E1-E7BB26E6023B}"/>
          </ac:spMkLst>
        </pc:spChg>
        <pc:spChg chg="mod ord">
          <ac:chgData name="David Nguyen" userId="QHuSavJUbaUKby5jkqNHkQnMhntKySCIaucYIGwXoEQ=" providerId="None" clId="Web-{C42661F8-0857-486B-A376-613E1AC633A7}" dt="2022-07-08T14:55:46.535" v="758" actId="14100"/>
          <ac:spMkLst>
            <pc:docMk/>
            <pc:sldMk cId="3922567335" sldId="280"/>
            <ac:spMk id="3" creationId="{95F4973C-8674-611A-1139-CF70E18B1C3C}"/>
          </ac:spMkLst>
        </pc:spChg>
        <pc:spChg chg="add del mod ord">
          <ac:chgData name="David Nguyen" userId="QHuSavJUbaUKby5jkqNHkQnMhntKySCIaucYIGwXoEQ=" providerId="None" clId="Web-{C42661F8-0857-486B-A376-613E1AC633A7}" dt="2022-07-08T14:47:22.595" v="529"/>
          <ac:spMkLst>
            <pc:docMk/>
            <pc:sldMk cId="3922567335" sldId="280"/>
            <ac:spMk id="4" creationId="{1D540499-08A4-78E1-3EC3-B797B963D5F7}"/>
          </ac:spMkLst>
        </pc:spChg>
        <pc:picChg chg="add mod">
          <ac:chgData name="David Nguyen" userId="QHuSavJUbaUKby5jkqNHkQnMhntKySCIaucYIGwXoEQ=" providerId="None" clId="Web-{C42661F8-0857-486B-A376-613E1AC633A7}" dt="2022-07-08T14:55:48.128" v="759" actId="1076"/>
          <ac:picMkLst>
            <pc:docMk/>
            <pc:sldMk cId="3922567335" sldId="280"/>
            <ac:picMk id="6" creationId="{743AEDF0-1788-D389-1D07-8B6CBEBE5C61}"/>
          </ac:picMkLst>
        </pc:picChg>
        <pc:picChg chg="add mod">
          <ac:chgData name="David Nguyen" userId="QHuSavJUbaUKby5jkqNHkQnMhntKySCIaucYIGwXoEQ=" providerId="None" clId="Web-{C42661F8-0857-486B-A376-613E1AC633A7}" dt="2022-07-08T14:55:51.675" v="760" actId="1076"/>
          <ac:picMkLst>
            <pc:docMk/>
            <pc:sldMk cId="3922567335" sldId="280"/>
            <ac:picMk id="7" creationId="{A6411C74-AF09-EF80-1213-306613CB3444}"/>
          </ac:picMkLst>
        </pc:picChg>
        <pc:picChg chg="add mod">
          <ac:chgData name="David Nguyen" userId="QHuSavJUbaUKby5jkqNHkQnMhntKySCIaucYIGwXoEQ=" providerId="None" clId="Web-{C42661F8-0857-486B-A376-613E1AC633A7}" dt="2022-07-08T14:55:56.191" v="761" actId="1076"/>
          <ac:picMkLst>
            <pc:docMk/>
            <pc:sldMk cId="3922567335" sldId="280"/>
            <ac:picMk id="8" creationId="{82EE8779-7C8A-75BE-A5EB-9D992A2F3704}"/>
          </ac:picMkLst>
        </pc:picChg>
      </pc:sldChg>
      <pc:sldChg chg="modSp ord">
        <pc:chgData name="David Nguyen" userId="QHuSavJUbaUKby5jkqNHkQnMhntKySCIaucYIGwXoEQ=" providerId="None" clId="Web-{C42661F8-0857-486B-A376-613E1AC633A7}" dt="2022-07-08T14:34:49.779" v="515" actId="20577"/>
        <pc:sldMkLst>
          <pc:docMk/>
          <pc:sldMk cId="3971917177" sldId="281"/>
        </pc:sldMkLst>
        <pc:spChg chg="mod">
          <ac:chgData name="David Nguyen" userId="QHuSavJUbaUKby5jkqNHkQnMhntKySCIaucYIGwXoEQ=" providerId="None" clId="Web-{C42661F8-0857-486B-A376-613E1AC633A7}" dt="2022-07-08T14:34:49.779" v="515" actId="20577"/>
          <ac:spMkLst>
            <pc:docMk/>
            <pc:sldMk cId="3971917177" sldId="281"/>
            <ac:spMk id="2" creationId="{56784F52-77A9-C436-12E1-E7BB26E6023B}"/>
          </ac:spMkLst>
        </pc:spChg>
      </pc:sldChg>
      <pc:sldChg chg="addSp delSp modSp mod modClrScheme chgLayout">
        <pc:chgData name="David Nguyen" userId="QHuSavJUbaUKby5jkqNHkQnMhntKySCIaucYIGwXoEQ=" providerId="None" clId="Web-{C42661F8-0857-486B-A376-613E1AC633A7}" dt="2022-07-08T14:21:53.260" v="480" actId="14100"/>
        <pc:sldMkLst>
          <pc:docMk/>
          <pc:sldMk cId="3253694226" sldId="282"/>
        </pc:sldMkLst>
        <pc:spChg chg="mod ord">
          <ac:chgData name="David Nguyen" userId="QHuSavJUbaUKby5jkqNHkQnMhntKySCIaucYIGwXoEQ=" providerId="None" clId="Web-{C42661F8-0857-486B-A376-613E1AC633A7}" dt="2022-07-08T14:04:41.615" v="183" actId="20577"/>
          <ac:spMkLst>
            <pc:docMk/>
            <pc:sldMk cId="3253694226" sldId="282"/>
            <ac:spMk id="2" creationId="{56784F52-77A9-C436-12E1-E7BB26E6023B}"/>
          </ac:spMkLst>
        </pc:spChg>
        <pc:spChg chg="mod ord">
          <ac:chgData name="David Nguyen" userId="QHuSavJUbaUKby5jkqNHkQnMhntKySCIaucYIGwXoEQ=" providerId="None" clId="Web-{C42661F8-0857-486B-A376-613E1AC633A7}" dt="2022-07-08T14:21:53.260" v="480" actId="14100"/>
          <ac:spMkLst>
            <pc:docMk/>
            <pc:sldMk cId="3253694226" sldId="282"/>
            <ac:spMk id="3" creationId="{95F4973C-8674-611A-1139-CF70E18B1C3C}"/>
          </ac:spMkLst>
        </pc:spChg>
        <pc:spChg chg="add mod ord">
          <ac:chgData name="David Nguyen" userId="QHuSavJUbaUKby5jkqNHkQnMhntKySCIaucYIGwXoEQ=" providerId="None" clId="Web-{C42661F8-0857-486B-A376-613E1AC633A7}" dt="2022-07-08T14:21:08.198" v="477" actId="1076"/>
          <ac:spMkLst>
            <pc:docMk/>
            <pc:sldMk cId="3253694226" sldId="282"/>
            <ac:spMk id="4" creationId="{7740CCF4-D3F0-78C8-4A3D-72286780D72A}"/>
          </ac:spMkLst>
        </pc:spChg>
        <pc:spChg chg="add del mod">
          <ac:chgData name="David Nguyen" userId="QHuSavJUbaUKby5jkqNHkQnMhntKySCIaucYIGwXoEQ=" providerId="None" clId="Web-{C42661F8-0857-486B-A376-613E1AC633A7}" dt="2022-07-08T14:09:43.726" v="264"/>
          <ac:spMkLst>
            <pc:docMk/>
            <pc:sldMk cId="3253694226" sldId="282"/>
            <ac:spMk id="6" creationId="{99B275DE-DC79-70FE-C185-D66419383447}"/>
          </ac:spMkLst>
        </pc:spChg>
        <pc:spChg chg="add mod">
          <ac:chgData name="David Nguyen" userId="QHuSavJUbaUKby5jkqNHkQnMhntKySCIaucYIGwXoEQ=" providerId="None" clId="Web-{C42661F8-0857-486B-A376-613E1AC633A7}" dt="2022-07-08T14:21:44.995" v="479" actId="14100"/>
          <ac:spMkLst>
            <pc:docMk/>
            <pc:sldMk cId="3253694226" sldId="282"/>
            <ac:spMk id="8" creationId="{8858A312-DC8F-2B6D-7FB3-86E3C95272A2}"/>
          </ac:spMkLst>
        </pc:spChg>
      </pc:sldChg>
      <pc:sldChg chg="addSp delSp modSp add replId">
        <pc:chgData name="David Nguyen" userId="QHuSavJUbaUKby5jkqNHkQnMhntKySCIaucYIGwXoEQ=" providerId="None" clId="Web-{C42661F8-0857-486B-A376-613E1AC633A7}" dt="2022-07-08T14:02:14.349" v="163" actId="14100"/>
        <pc:sldMkLst>
          <pc:docMk/>
          <pc:sldMk cId="1522164137" sldId="283"/>
        </pc:sldMkLst>
        <pc:spChg chg="mod">
          <ac:chgData name="David Nguyen" userId="QHuSavJUbaUKby5jkqNHkQnMhntKySCIaucYIGwXoEQ=" providerId="None" clId="Web-{C42661F8-0857-486B-A376-613E1AC633A7}" dt="2022-07-08T14:02:14.349" v="163" actId="14100"/>
          <ac:spMkLst>
            <pc:docMk/>
            <pc:sldMk cId="1522164137" sldId="283"/>
            <ac:spMk id="3" creationId="{95F4973C-8674-611A-1139-CF70E18B1C3C}"/>
          </ac:spMkLst>
        </pc:spChg>
        <pc:spChg chg="del mod">
          <ac:chgData name="David Nguyen" userId="QHuSavJUbaUKby5jkqNHkQnMhntKySCIaucYIGwXoEQ=" providerId="None" clId="Web-{C42661F8-0857-486B-A376-613E1AC633A7}" dt="2022-07-08T13:56:05.051" v="6"/>
          <ac:spMkLst>
            <pc:docMk/>
            <pc:sldMk cId="1522164137" sldId="283"/>
            <ac:spMk id="8" creationId="{AE43244A-F9BD-3F52-CB81-12B82F89A198}"/>
          </ac:spMkLst>
        </pc:spChg>
        <pc:picChg chg="add mod">
          <ac:chgData name="David Nguyen" userId="QHuSavJUbaUKby5jkqNHkQnMhntKySCIaucYIGwXoEQ=" providerId="None" clId="Web-{C42661F8-0857-486B-A376-613E1AC633A7}" dt="2022-07-08T13:59:48.708" v="116" actId="14100"/>
          <ac:picMkLst>
            <pc:docMk/>
            <pc:sldMk cId="1522164137" sldId="283"/>
            <ac:picMk id="4" creationId="{09437E1D-6D46-7EE5-9CB6-0D1922672671}"/>
          </ac:picMkLst>
        </pc:picChg>
        <pc:picChg chg="del">
          <ac:chgData name="David Nguyen" userId="QHuSavJUbaUKby5jkqNHkQnMhntKySCIaucYIGwXoEQ=" providerId="None" clId="Web-{C42661F8-0857-486B-A376-613E1AC633A7}" dt="2022-07-08T13:55:24.582" v="3"/>
          <ac:picMkLst>
            <pc:docMk/>
            <pc:sldMk cId="1522164137" sldId="283"/>
            <ac:picMk id="9" creationId="{69D8E966-F9B0-1EB3-2739-E28F4C6643B4}"/>
          </ac:picMkLst>
        </pc:picChg>
      </pc:sldChg>
      <pc:sldChg chg="add replId">
        <pc:chgData name="David Nguyen" userId="QHuSavJUbaUKby5jkqNHkQnMhntKySCIaucYIGwXoEQ=" providerId="None" clId="Web-{C42661F8-0857-486B-A376-613E1AC633A7}" dt="2022-07-08T14:59:06.551" v="763"/>
        <pc:sldMkLst>
          <pc:docMk/>
          <pc:sldMk cId="569161340" sldId="284"/>
        </pc:sldMkLst>
      </pc:sldChg>
    </pc:docChg>
  </pc:docChgLst>
  <pc:docChgLst>
    <pc:chgData name="Morgan Cauble" userId="QjIOTRbMHD+E6zoyWEm8GZ/TdL/N8dt8MI4bw9PJD2s=" providerId="None" clId="Web-{AEB66621-4116-47F4-AE9F-16EA1B04F203}"/>
    <pc:docChg chg="modSld addMainMaster delMainMaster">
      <pc:chgData name="Morgan Cauble" userId="QjIOTRbMHD+E6zoyWEm8GZ/TdL/N8dt8MI4bw9PJD2s=" providerId="None" clId="Web-{AEB66621-4116-47F4-AE9F-16EA1B04F203}" dt="2022-07-05T14:38:14.443" v="24"/>
      <pc:docMkLst>
        <pc:docMk/>
      </pc:docMkLst>
      <pc:sldChg chg="addSp delSp modSp mod setBg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1461103638" sldId="256"/>
        </pc:sldMkLst>
        <pc:spChg chg="add del mod">
          <ac:chgData name="Morgan Cauble" userId="QjIOTRbMHD+E6zoyWEm8GZ/TdL/N8dt8MI4bw9PJD2s=" providerId="None" clId="Web-{AEB66621-4116-47F4-AE9F-16EA1B04F203}" dt="2022-07-05T14:32:10.786" v="3"/>
          <ac:spMkLst>
            <pc:docMk/>
            <pc:sldMk cId="1461103638" sldId="256"/>
            <ac:spMk id="2" creationId="{5C84C348-E0BB-AC4E-B8FE-E71279E2F06C}"/>
          </ac:spMkLst>
        </pc:spChg>
        <pc:spChg chg="add del mod">
          <ac:chgData name="Morgan Cauble" userId="QjIOTRbMHD+E6zoyWEm8GZ/TdL/N8dt8MI4bw9PJD2s=" providerId="None" clId="Web-{AEB66621-4116-47F4-AE9F-16EA1B04F203}" dt="2022-07-05T14:32:29.052" v="6"/>
          <ac:spMkLst>
            <pc:docMk/>
            <pc:sldMk cId="1461103638" sldId="256"/>
            <ac:spMk id="3" creationId="{E8933C3A-865D-5A84-1E6A-99B748678754}"/>
          </ac:spMkLst>
        </pc:spChg>
        <pc:spChg chg="add del">
          <ac:chgData name="Morgan Cauble" userId="QjIOTRbMHD+E6zoyWEm8GZ/TdL/N8dt8MI4bw9PJD2s=" providerId="None" clId="Web-{AEB66621-4116-47F4-AE9F-16EA1B04F203}" dt="2022-07-05T14:32:48.114" v="11"/>
          <ac:spMkLst>
            <pc:docMk/>
            <pc:sldMk cId="1461103638" sldId="256"/>
            <ac:spMk id="4" creationId="{DB90CCCC-5754-33E6-C920-DCE41DA2C915}"/>
          </ac:spMkLst>
        </pc:spChg>
        <pc:spChg chg="add del mod">
          <ac:chgData name="Morgan Cauble" userId="QjIOTRbMHD+E6zoyWEm8GZ/TdL/N8dt8MI4bw9PJD2s=" providerId="None" clId="Web-{AEB66621-4116-47F4-AE9F-16EA1B04F203}" dt="2022-07-05T14:32:55.411" v="15"/>
          <ac:spMkLst>
            <pc:docMk/>
            <pc:sldMk cId="1461103638" sldId="256"/>
            <ac:spMk id="5" creationId="{6F8D78C4-27AC-F939-0F68-880704008754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461103638" sldId="256"/>
            <ac:spMk id="7" creationId="{1121DD04-1482-641F-922C-854CE094B6EE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461103638" sldId="256"/>
            <ac:spMk id="8" creationId="{1EC9B67C-E664-FB41-7C1D-97886F3E0763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290300875" sldId="257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290300875" sldId="257"/>
            <ac:spMk id="2" creationId="{36BCF8DC-C516-BAB3-5BCC-57AB71C77870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290300875" sldId="257"/>
            <ac:spMk id="3" creationId="{72D95555-27F9-6BAA-C4B3-EA34254CABCF}"/>
          </ac:spMkLst>
        </pc:spChg>
      </pc:sldChg>
      <pc:sldChg chg="modSp mod setBg modClrScheme chgLayout">
        <pc:chgData name="Morgan Cauble" userId="QjIOTRbMHD+E6zoyWEm8GZ/TdL/N8dt8MI4bw9PJD2s=" providerId="None" clId="Web-{AEB66621-4116-47F4-AE9F-16EA1B04F203}" dt="2022-07-05T14:38:04.208" v="23"/>
        <pc:sldMkLst>
          <pc:docMk/>
          <pc:sldMk cId="1378197943" sldId="258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378197943" sldId="258"/>
            <ac:spMk id="2" creationId="{56784F52-77A9-C436-12E1-E7BB26E6023B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378197943" sldId="258"/>
            <ac:spMk id="3" creationId="{95F4973C-8674-611A-1139-CF70E18B1C3C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1370486294" sldId="259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370486294" sldId="259"/>
            <ac:spMk id="2" creationId="{8B017FE4-360D-7C53-818D-9271D01E0C90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370486294" sldId="259"/>
            <ac:spMk id="3" creationId="{A9B37D6C-17D7-42D5-EA36-F37106A0628F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3172352274" sldId="260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3172352274" sldId="260"/>
            <ac:spMk id="2" creationId="{8AE3FB9B-64A0-1001-886F-B07E53CDF4DA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3172352274" sldId="260"/>
            <ac:spMk id="3" creationId="{052967EF-0F0D-FCB6-68DB-C9F5A328A3B7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2976286370" sldId="261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2976286370" sldId="261"/>
            <ac:spMk id="2" creationId="{9515B392-B1A0-865A-7437-FB180BB0AAAC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2976286370" sldId="261"/>
            <ac:spMk id="3" creationId="{C4AC89F4-9F71-FC4D-C4B9-0D3EAA30E8B7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3367932924" sldId="262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3367932924" sldId="262"/>
            <ac:spMk id="2" creationId="{CABB21C7-5AD9-E73F-895D-7EFB67F70A2B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3367932924" sldId="262"/>
            <ac:spMk id="3" creationId="{488311E7-2883-5753-8326-764D5F098A50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889445173" sldId="263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889445173" sldId="263"/>
            <ac:spMk id="2" creationId="{269597E1-12B0-F741-672A-C9051A0304F0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889445173" sldId="263"/>
            <ac:spMk id="3" creationId="{14913B4D-39C8-06AE-B218-8873D855DE2B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437475691" sldId="264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437475691" sldId="264"/>
            <ac:spMk id="2" creationId="{5810D017-7F72-44AB-594A-D993314720A7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437475691" sldId="264"/>
            <ac:spMk id="3" creationId="{5DDB5225-3759-1E1F-8D8D-A63DDC1F8A11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1766678053" sldId="265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766678053" sldId="265"/>
            <ac:spMk id="2" creationId="{3E8002AB-10B2-FF83-92AF-37169A3EAAA5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766678053" sldId="265"/>
            <ac:spMk id="3" creationId="{63D91E6A-2FE1-043D-6CA1-D956E0C637B4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1264465540" sldId="266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264465540" sldId="266"/>
            <ac:spMk id="2" creationId="{C7A467AA-E464-80D5-6F06-B33EC9E8F8DF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264465540" sldId="266"/>
            <ac:spMk id="3" creationId="{3B9580E2-2EC0-2F96-4C2E-2D72EFBDCC33}"/>
          </ac:spMkLst>
        </pc:spChg>
      </pc:sldChg>
      <pc:sldChg chg="modSp mod setBg modClrScheme chgLayout">
        <pc:chgData name="Morgan Cauble" userId="QjIOTRbMHD+E6zoyWEm8GZ/TdL/N8dt8MI4bw9PJD2s=" providerId="None" clId="Web-{AEB66621-4116-47F4-AE9F-16EA1B04F203}" dt="2022-07-05T14:38:14.443" v="24"/>
        <pc:sldMkLst>
          <pc:docMk/>
          <pc:sldMk cId="1779137683" sldId="267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779137683" sldId="267"/>
            <ac:spMk id="2" creationId="{4C08FB96-28C5-5277-DE80-D687E83A092B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779137683" sldId="267"/>
            <ac:spMk id="3" creationId="{E74305D8-258D-A09E-0AEA-A217209A3315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952336630" sldId="268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952336630" sldId="268"/>
            <ac:spMk id="2" creationId="{53CCF36E-120B-7423-9318-EAE7B4EB6D48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952336630" sldId="268"/>
            <ac:spMk id="3" creationId="{3E2367CA-4A95-E29F-BD4C-8A01C1EDF331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1208389159" sldId="269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208389159" sldId="269"/>
            <ac:spMk id="2" creationId="{EBE3C3BB-2945-7814-0F25-0A488B3E35E7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1208389159" sldId="269"/>
            <ac:spMk id="3" creationId="{432B24DF-62A3-E6BE-00B3-A7D617173842}"/>
          </ac:spMkLst>
        </pc:spChg>
      </pc:sldChg>
      <pc:sldChg chg="modSp mod modClrScheme chgLayout">
        <pc:chgData name="Morgan Cauble" userId="QjIOTRbMHD+E6zoyWEm8GZ/TdL/N8dt8MI4bw9PJD2s=" providerId="None" clId="Web-{AEB66621-4116-47F4-AE9F-16EA1B04F203}" dt="2022-07-05T14:37:42.490" v="22"/>
        <pc:sldMkLst>
          <pc:docMk/>
          <pc:sldMk cId="423227275" sldId="270"/>
        </pc:sldMkLst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423227275" sldId="270"/>
            <ac:spMk id="2" creationId="{DF85F638-5B82-8219-6C51-386740577269}"/>
          </ac:spMkLst>
        </pc:spChg>
        <pc:spChg chg="mod ord">
          <ac:chgData name="Morgan Cauble" userId="QjIOTRbMHD+E6zoyWEm8GZ/TdL/N8dt8MI4bw9PJD2s=" providerId="None" clId="Web-{AEB66621-4116-47F4-AE9F-16EA1B04F203}" dt="2022-07-05T14:37:42.490" v="22"/>
          <ac:spMkLst>
            <pc:docMk/>
            <pc:sldMk cId="423227275" sldId="270"/>
            <ac:spMk id="3" creationId="{710ABF1B-04C3-3817-AD28-1E61E2AE003A}"/>
          </ac:spMkLst>
        </pc:spChg>
      </pc:sldChg>
      <pc:sldMasterChg chg="add del addSldLayout delSldLayout">
        <pc:chgData name="Morgan Cauble" userId="QjIOTRbMHD+E6zoyWEm8GZ/TdL/N8dt8MI4bw9PJD2s=" providerId="None" clId="Web-{AEB66621-4116-47F4-AE9F-16EA1B04F203}" dt="2022-07-05T14:37:14.552" v="19"/>
        <pc:sldMasterMkLst>
          <pc:docMk/>
          <pc:sldMasterMk cId="3391357862" sldId="2147483708"/>
        </pc:sldMasterMkLst>
        <pc:sldLayoutChg chg="add del">
          <pc:chgData name="Morgan Cauble" userId="QjIOTRbMHD+E6zoyWEm8GZ/TdL/N8dt8MI4bw9PJD2s=" providerId="None" clId="Web-{AEB66621-4116-47F4-AE9F-16EA1B04F203}" dt="2022-07-05T14:37:14.552" v="19"/>
          <pc:sldLayoutMkLst>
            <pc:docMk/>
            <pc:sldMasterMk cId="3391357862" sldId="2147483708"/>
            <pc:sldLayoutMk cId="3213810211" sldId="2147483709"/>
          </pc:sldLayoutMkLst>
        </pc:sldLayoutChg>
        <pc:sldLayoutChg chg="add del">
          <pc:chgData name="Morgan Cauble" userId="QjIOTRbMHD+E6zoyWEm8GZ/TdL/N8dt8MI4bw9PJD2s=" providerId="None" clId="Web-{AEB66621-4116-47F4-AE9F-16EA1B04F203}" dt="2022-07-05T14:37:14.552" v="19"/>
          <pc:sldLayoutMkLst>
            <pc:docMk/>
            <pc:sldMasterMk cId="3391357862" sldId="2147483708"/>
            <pc:sldLayoutMk cId="175526862" sldId="2147483710"/>
          </pc:sldLayoutMkLst>
        </pc:sldLayoutChg>
        <pc:sldLayoutChg chg="add del">
          <pc:chgData name="Morgan Cauble" userId="QjIOTRbMHD+E6zoyWEm8GZ/TdL/N8dt8MI4bw9PJD2s=" providerId="None" clId="Web-{AEB66621-4116-47F4-AE9F-16EA1B04F203}" dt="2022-07-05T14:37:14.552" v="19"/>
          <pc:sldLayoutMkLst>
            <pc:docMk/>
            <pc:sldMasterMk cId="3391357862" sldId="2147483708"/>
            <pc:sldLayoutMk cId="366236694" sldId="2147483711"/>
          </pc:sldLayoutMkLst>
        </pc:sldLayoutChg>
        <pc:sldLayoutChg chg="add del">
          <pc:chgData name="Morgan Cauble" userId="QjIOTRbMHD+E6zoyWEm8GZ/TdL/N8dt8MI4bw9PJD2s=" providerId="None" clId="Web-{AEB66621-4116-47F4-AE9F-16EA1B04F203}" dt="2022-07-05T14:37:14.552" v="19"/>
          <pc:sldLayoutMkLst>
            <pc:docMk/>
            <pc:sldMasterMk cId="3391357862" sldId="2147483708"/>
            <pc:sldLayoutMk cId="1273161391" sldId="2147483712"/>
          </pc:sldLayoutMkLst>
        </pc:sldLayoutChg>
        <pc:sldLayoutChg chg="add del">
          <pc:chgData name="Morgan Cauble" userId="QjIOTRbMHD+E6zoyWEm8GZ/TdL/N8dt8MI4bw9PJD2s=" providerId="None" clId="Web-{AEB66621-4116-47F4-AE9F-16EA1B04F203}" dt="2022-07-05T14:37:14.552" v="19"/>
          <pc:sldLayoutMkLst>
            <pc:docMk/>
            <pc:sldMasterMk cId="3391357862" sldId="2147483708"/>
            <pc:sldLayoutMk cId="2952906674" sldId="2147483713"/>
          </pc:sldLayoutMkLst>
        </pc:sldLayoutChg>
        <pc:sldLayoutChg chg="add del">
          <pc:chgData name="Morgan Cauble" userId="QjIOTRbMHD+E6zoyWEm8GZ/TdL/N8dt8MI4bw9PJD2s=" providerId="None" clId="Web-{AEB66621-4116-47F4-AE9F-16EA1B04F203}" dt="2022-07-05T14:37:14.552" v="19"/>
          <pc:sldLayoutMkLst>
            <pc:docMk/>
            <pc:sldMasterMk cId="3391357862" sldId="2147483708"/>
            <pc:sldLayoutMk cId="1515154692" sldId="2147483714"/>
          </pc:sldLayoutMkLst>
        </pc:sldLayoutChg>
        <pc:sldLayoutChg chg="add del">
          <pc:chgData name="Morgan Cauble" userId="QjIOTRbMHD+E6zoyWEm8GZ/TdL/N8dt8MI4bw9PJD2s=" providerId="None" clId="Web-{AEB66621-4116-47F4-AE9F-16EA1B04F203}" dt="2022-07-05T14:37:14.552" v="19"/>
          <pc:sldLayoutMkLst>
            <pc:docMk/>
            <pc:sldMasterMk cId="3391357862" sldId="2147483708"/>
            <pc:sldLayoutMk cId="628439401" sldId="2147483715"/>
          </pc:sldLayoutMkLst>
        </pc:sldLayoutChg>
        <pc:sldLayoutChg chg="add del">
          <pc:chgData name="Morgan Cauble" userId="QjIOTRbMHD+E6zoyWEm8GZ/TdL/N8dt8MI4bw9PJD2s=" providerId="None" clId="Web-{AEB66621-4116-47F4-AE9F-16EA1B04F203}" dt="2022-07-05T14:37:14.552" v="19"/>
          <pc:sldLayoutMkLst>
            <pc:docMk/>
            <pc:sldMasterMk cId="3391357862" sldId="2147483708"/>
            <pc:sldLayoutMk cId="3014767916" sldId="2147483716"/>
          </pc:sldLayoutMkLst>
        </pc:sldLayoutChg>
        <pc:sldLayoutChg chg="add del">
          <pc:chgData name="Morgan Cauble" userId="QjIOTRbMHD+E6zoyWEm8GZ/TdL/N8dt8MI4bw9PJD2s=" providerId="None" clId="Web-{AEB66621-4116-47F4-AE9F-16EA1B04F203}" dt="2022-07-05T14:37:14.552" v="19"/>
          <pc:sldLayoutMkLst>
            <pc:docMk/>
            <pc:sldMasterMk cId="3391357862" sldId="2147483708"/>
            <pc:sldLayoutMk cId="776777887" sldId="2147483717"/>
          </pc:sldLayoutMkLst>
        </pc:sldLayoutChg>
        <pc:sldLayoutChg chg="add del">
          <pc:chgData name="Morgan Cauble" userId="QjIOTRbMHD+E6zoyWEm8GZ/TdL/N8dt8MI4bw9PJD2s=" providerId="None" clId="Web-{AEB66621-4116-47F4-AE9F-16EA1B04F203}" dt="2022-07-05T14:37:14.552" v="19"/>
          <pc:sldLayoutMkLst>
            <pc:docMk/>
            <pc:sldMasterMk cId="3391357862" sldId="2147483708"/>
            <pc:sldLayoutMk cId="2521660421" sldId="2147483718"/>
          </pc:sldLayoutMkLst>
        </pc:sldLayoutChg>
        <pc:sldLayoutChg chg="add del">
          <pc:chgData name="Morgan Cauble" userId="QjIOTRbMHD+E6zoyWEm8GZ/TdL/N8dt8MI4bw9PJD2s=" providerId="None" clId="Web-{AEB66621-4116-47F4-AE9F-16EA1B04F203}" dt="2022-07-05T14:37:14.552" v="19"/>
          <pc:sldLayoutMkLst>
            <pc:docMk/>
            <pc:sldMasterMk cId="3391357862" sldId="2147483708"/>
            <pc:sldLayoutMk cId="2652709925" sldId="2147483719"/>
          </pc:sldLayoutMkLst>
        </pc:sldLayoutChg>
      </pc:sldMasterChg>
      <pc:sldMasterChg chg="add del addSldLayout delSldLayout modSldLayout">
        <pc:chgData name="Morgan Cauble" userId="QjIOTRbMHD+E6zoyWEm8GZ/TdL/N8dt8MI4bw9PJD2s=" providerId="None" clId="Web-{AEB66621-4116-47F4-AE9F-16EA1B04F203}" dt="2022-07-05T14:37:27.865" v="20"/>
        <pc:sldMasterMkLst>
          <pc:docMk/>
          <pc:sldMasterMk cId="2458587044" sldId="2147483720"/>
        </pc:sldMasterMkLst>
        <pc:sldLayoutChg chg="add del mod replId">
          <pc:chgData name="Morgan Cauble" userId="QjIOTRbMHD+E6zoyWEm8GZ/TdL/N8dt8MI4bw9PJD2s=" providerId="None" clId="Web-{AEB66621-4116-47F4-AE9F-16EA1B04F203}" dt="2022-07-05T14:37:27.865" v="20"/>
          <pc:sldLayoutMkLst>
            <pc:docMk/>
            <pc:sldMasterMk cId="2458587044" sldId="2147483720"/>
            <pc:sldLayoutMk cId="12549268" sldId="2147483721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27.865" v="20"/>
          <pc:sldLayoutMkLst>
            <pc:docMk/>
            <pc:sldMasterMk cId="2458587044" sldId="2147483720"/>
            <pc:sldLayoutMk cId="2816633097" sldId="2147483722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27.865" v="20"/>
          <pc:sldLayoutMkLst>
            <pc:docMk/>
            <pc:sldMasterMk cId="2458587044" sldId="2147483720"/>
            <pc:sldLayoutMk cId="1315182467" sldId="2147483723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27.865" v="20"/>
          <pc:sldLayoutMkLst>
            <pc:docMk/>
            <pc:sldMasterMk cId="2458587044" sldId="2147483720"/>
            <pc:sldLayoutMk cId="1144865549" sldId="2147483724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27.865" v="20"/>
          <pc:sldLayoutMkLst>
            <pc:docMk/>
            <pc:sldMasterMk cId="2458587044" sldId="2147483720"/>
            <pc:sldLayoutMk cId="3381601499" sldId="2147483725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27.865" v="20"/>
          <pc:sldLayoutMkLst>
            <pc:docMk/>
            <pc:sldMasterMk cId="2458587044" sldId="2147483720"/>
            <pc:sldLayoutMk cId="607199307" sldId="2147483726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27.865" v="20"/>
          <pc:sldLayoutMkLst>
            <pc:docMk/>
            <pc:sldMasterMk cId="2458587044" sldId="2147483720"/>
            <pc:sldLayoutMk cId="507231929" sldId="2147483727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27.865" v="20"/>
          <pc:sldLayoutMkLst>
            <pc:docMk/>
            <pc:sldMasterMk cId="2458587044" sldId="2147483720"/>
            <pc:sldLayoutMk cId="2779798942" sldId="2147483728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27.865" v="20"/>
          <pc:sldLayoutMkLst>
            <pc:docMk/>
            <pc:sldMasterMk cId="2458587044" sldId="2147483720"/>
            <pc:sldLayoutMk cId="3364812800" sldId="2147483729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27.865" v="20"/>
          <pc:sldLayoutMkLst>
            <pc:docMk/>
            <pc:sldMasterMk cId="2458587044" sldId="2147483720"/>
            <pc:sldLayoutMk cId="829945011" sldId="2147483730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27.865" v="20"/>
          <pc:sldLayoutMkLst>
            <pc:docMk/>
            <pc:sldMasterMk cId="2458587044" sldId="2147483720"/>
            <pc:sldLayoutMk cId="3714148235" sldId="2147483731"/>
          </pc:sldLayoutMkLst>
        </pc:sldLayoutChg>
      </pc:sldMasterChg>
      <pc:sldMasterChg chg="add del addSldLayout delSldLayout modSldLayout">
        <pc:chgData name="Morgan Cauble" userId="QjIOTRbMHD+E6zoyWEm8GZ/TdL/N8dt8MI4bw9PJD2s=" providerId="None" clId="Web-{AEB66621-4116-47F4-AE9F-16EA1B04F203}" dt="2022-07-05T14:34:05.755" v="17"/>
        <pc:sldMasterMkLst>
          <pc:docMk/>
          <pc:sldMasterMk cId="2821235851" sldId="2147483720"/>
        </pc:sldMasterMkLst>
        <pc:sldLayoutChg chg="add del mod replId">
          <pc:chgData name="Morgan Cauble" userId="QjIOTRbMHD+E6zoyWEm8GZ/TdL/N8dt8MI4bw9PJD2s=" providerId="None" clId="Web-{AEB66621-4116-47F4-AE9F-16EA1B04F203}" dt="2022-07-05T14:34:05.755" v="17"/>
          <pc:sldLayoutMkLst>
            <pc:docMk/>
            <pc:sldMasterMk cId="2821235851" sldId="2147483720"/>
            <pc:sldLayoutMk cId="1196397343" sldId="2147483721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4:05.755" v="17"/>
          <pc:sldLayoutMkLst>
            <pc:docMk/>
            <pc:sldMasterMk cId="2821235851" sldId="2147483720"/>
            <pc:sldLayoutMk cId="2497524313" sldId="2147483722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4:05.755" v="17"/>
          <pc:sldLayoutMkLst>
            <pc:docMk/>
            <pc:sldMasterMk cId="2821235851" sldId="2147483720"/>
            <pc:sldLayoutMk cId="2130585722" sldId="2147483723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4:05.755" v="17"/>
          <pc:sldLayoutMkLst>
            <pc:docMk/>
            <pc:sldMasterMk cId="2821235851" sldId="2147483720"/>
            <pc:sldLayoutMk cId="4190741906" sldId="2147483724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4:05.755" v="17"/>
          <pc:sldLayoutMkLst>
            <pc:docMk/>
            <pc:sldMasterMk cId="2821235851" sldId="2147483720"/>
            <pc:sldLayoutMk cId="4246803569" sldId="2147483725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4:05.755" v="17"/>
          <pc:sldLayoutMkLst>
            <pc:docMk/>
            <pc:sldMasterMk cId="2821235851" sldId="2147483720"/>
            <pc:sldLayoutMk cId="1348390598" sldId="2147483726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4:05.755" v="17"/>
          <pc:sldLayoutMkLst>
            <pc:docMk/>
            <pc:sldMasterMk cId="2821235851" sldId="2147483720"/>
            <pc:sldLayoutMk cId="1010115979" sldId="2147483727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4:05.755" v="17"/>
          <pc:sldLayoutMkLst>
            <pc:docMk/>
            <pc:sldMasterMk cId="2821235851" sldId="2147483720"/>
            <pc:sldLayoutMk cId="2668960906" sldId="2147483728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4:05.755" v="17"/>
          <pc:sldLayoutMkLst>
            <pc:docMk/>
            <pc:sldMasterMk cId="2821235851" sldId="2147483720"/>
            <pc:sldLayoutMk cId="1751419270" sldId="2147483729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4:05.755" v="17"/>
          <pc:sldLayoutMkLst>
            <pc:docMk/>
            <pc:sldMasterMk cId="2821235851" sldId="2147483720"/>
            <pc:sldLayoutMk cId="3565750561" sldId="2147483730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4:05.755" v="17"/>
          <pc:sldLayoutMkLst>
            <pc:docMk/>
            <pc:sldMasterMk cId="2821235851" sldId="2147483720"/>
            <pc:sldLayoutMk cId="3632236799" sldId="2147483731"/>
          </pc:sldLayoutMkLst>
        </pc:sldLayoutChg>
      </pc:sldMasterChg>
      <pc:sldMasterChg chg="add del addSldLayout delSldLayout modSldLayout">
        <pc:chgData name="Morgan Cauble" userId="QjIOTRbMHD+E6zoyWEm8GZ/TdL/N8dt8MI4bw9PJD2s=" providerId="None" clId="Web-{AEB66621-4116-47F4-AE9F-16EA1B04F203}" dt="2022-07-05T14:37:35.990" v="21"/>
        <pc:sldMasterMkLst>
          <pc:docMk/>
          <pc:sldMasterMk cId="1165268571" sldId="2147483732"/>
        </pc:sldMasterMkLst>
        <pc:sldLayoutChg chg="add del mod replId">
          <pc:chgData name="Morgan Cauble" userId="QjIOTRbMHD+E6zoyWEm8GZ/TdL/N8dt8MI4bw9PJD2s=" providerId="None" clId="Web-{AEB66621-4116-47F4-AE9F-16EA1B04F203}" dt="2022-07-05T14:37:35.990" v="21"/>
          <pc:sldLayoutMkLst>
            <pc:docMk/>
            <pc:sldMasterMk cId="1165268571" sldId="2147483732"/>
            <pc:sldLayoutMk cId="1398859580" sldId="2147483733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35.990" v="21"/>
          <pc:sldLayoutMkLst>
            <pc:docMk/>
            <pc:sldMasterMk cId="1165268571" sldId="2147483732"/>
            <pc:sldLayoutMk cId="156834893" sldId="2147483734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35.990" v="21"/>
          <pc:sldLayoutMkLst>
            <pc:docMk/>
            <pc:sldMasterMk cId="1165268571" sldId="2147483732"/>
            <pc:sldLayoutMk cId="3376497427" sldId="2147483735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35.990" v="21"/>
          <pc:sldLayoutMkLst>
            <pc:docMk/>
            <pc:sldMasterMk cId="1165268571" sldId="2147483732"/>
            <pc:sldLayoutMk cId="930904748" sldId="2147483736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35.990" v="21"/>
          <pc:sldLayoutMkLst>
            <pc:docMk/>
            <pc:sldMasterMk cId="1165268571" sldId="2147483732"/>
            <pc:sldLayoutMk cId="1134504706" sldId="2147483737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35.990" v="21"/>
          <pc:sldLayoutMkLst>
            <pc:docMk/>
            <pc:sldMasterMk cId="1165268571" sldId="2147483732"/>
            <pc:sldLayoutMk cId="2690615026" sldId="2147483738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35.990" v="21"/>
          <pc:sldLayoutMkLst>
            <pc:docMk/>
            <pc:sldMasterMk cId="1165268571" sldId="2147483732"/>
            <pc:sldLayoutMk cId="471947158" sldId="2147483739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35.990" v="21"/>
          <pc:sldLayoutMkLst>
            <pc:docMk/>
            <pc:sldMasterMk cId="1165268571" sldId="2147483732"/>
            <pc:sldLayoutMk cId="2847109819" sldId="2147483740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35.990" v="21"/>
          <pc:sldLayoutMkLst>
            <pc:docMk/>
            <pc:sldMasterMk cId="1165268571" sldId="2147483732"/>
            <pc:sldLayoutMk cId="4099936937" sldId="2147483741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35.990" v="21"/>
          <pc:sldLayoutMkLst>
            <pc:docMk/>
            <pc:sldMasterMk cId="1165268571" sldId="2147483732"/>
            <pc:sldLayoutMk cId="768864575" sldId="2147483742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35.990" v="21"/>
          <pc:sldLayoutMkLst>
            <pc:docMk/>
            <pc:sldMasterMk cId="1165268571" sldId="2147483732"/>
            <pc:sldLayoutMk cId="2077892673" sldId="2147483743"/>
          </pc:sldLayoutMkLst>
        </pc:sldLayoutChg>
      </pc:sldMasterChg>
      <pc:sldMasterChg chg="add del addSldLayout delSldLayout modSldLayout">
        <pc:chgData name="Morgan Cauble" userId="QjIOTRbMHD+E6zoyWEm8GZ/TdL/N8dt8MI4bw9PJD2s=" providerId="None" clId="Web-{AEB66621-4116-47F4-AE9F-16EA1B04F203}" dt="2022-07-05T14:37:42.490" v="22"/>
        <pc:sldMasterMkLst>
          <pc:docMk/>
          <pc:sldMasterMk cId="3807305220" sldId="2147483744"/>
        </pc:sldMasterMkLst>
        <pc:sldLayoutChg chg="add del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3807305220" sldId="2147483744"/>
            <pc:sldLayoutMk cId="875014450" sldId="2147483745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3807305220" sldId="2147483744"/>
            <pc:sldLayoutMk cId="3714293009" sldId="2147483746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3807305220" sldId="2147483744"/>
            <pc:sldLayoutMk cId="1284317483" sldId="2147483747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3807305220" sldId="2147483744"/>
            <pc:sldLayoutMk cId="2255600443" sldId="2147483748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3807305220" sldId="2147483744"/>
            <pc:sldLayoutMk cId="4092612014" sldId="2147483749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3807305220" sldId="2147483744"/>
            <pc:sldLayoutMk cId="3219220977" sldId="2147483750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3807305220" sldId="2147483744"/>
            <pc:sldLayoutMk cId="2377455692" sldId="2147483751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3807305220" sldId="2147483744"/>
            <pc:sldLayoutMk cId="193418577" sldId="2147483752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3807305220" sldId="2147483744"/>
            <pc:sldLayoutMk cId="227898497" sldId="2147483753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3807305220" sldId="2147483744"/>
            <pc:sldLayoutMk cId="1467822464" sldId="2147483754"/>
          </pc:sldLayoutMkLst>
        </pc:sldLayoutChg>
        <pc:sldLayoutChg chg="add del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3807305220" sldId="2147483744"/>
            <pc:sldLayoutMk cId="3871337005" sldId="2147483755"/>
          </pc:sldLayoutMkLst>
        </pc:sldLayoutChg>
      </pc:sldMasterChg>
      <pc:sldMasterChg chg="add addSldLayout modSldLayout">
        <pc:chgData name="Morgan Cauble" userId="QjIOTRbMHD+E6zoyWEm8GZ/TdL/N8dt8MI4bw9PJD2s=" providerId="None" clId="Web-{AEB66621-4116-47F4-AE9F-16EA1B04F203}" dt="2022-07-05T14:37:42.490" v="22"/>
        <pc:sldMasterMkLst>
          <pc:docMk/>
          <pc:sldMasterMk cId="2684329748" sldId="2147483756"/>
        </pc:sldMasterMkLst>
        <pc:sldLayoutChg chg="add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2684329748" sldId="2147483756"/>
            <pc:sldLayoutMk cId="526684220" sldId="2147483757"/>
          </pc:sldLayoutMkLst>
        </pc:sldLayoutChg>
        <pc:sldLayoutChg chg="add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2684329748" sldId="2147483756"/>
            <pc:sldLayoutMk cId="339705564" sldId="2147483758"/>
          </pc:sldLayoutMkLst>
        </pc:sldLayoutChg>
        <pc:sldLayoutChg chg="add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2684329748" sldId="2147483756"/>
            <pc:sldLayoutMk cId="3725239550" sldId="2147483759"/>
          </pc:sldLayoutMkLst>
        </pc:sldLayoutChg>
        <pc:sldLayoutChg chg="add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2684329748" sldId="2147483756"/>
            <pc:sldLayoutMk cId="3971975565" sldId="2147483760"/>
          </pc:sldLayoutMkLst>
        </pc:sldLayoutChg>
        <pc:sldLayoutChg chg="add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2684329748" sldId="2147483756"/>
            <pc:sldLayoutMk cId="1302984689" sldId="2147483761"/>
          </pc:sldLayoutMkLst>
        </pc:sldLayoutChg>
        <pc:sldLayoutChg chg="add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2684329748" sldId="2147483756"/>
            <pc:sldLayoutMk cId="4253467129" sldId="2147483762"/>
          </pc:sldLayoutMkLst>
        </pc:sldLayoutChg>
        <pc:sldLayoutChg chg="add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2684329748" sldId="2147483756"/>
            <pc:sldLayoutMk cId="2222432579" sldId="2147483763"/>
          </pc:sldLayoutMkLst>
        </pc:sldLayoutChg>
        <pc:sldLayoutChg chg="add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2684329748" sldId="2147483756"/>
            <pc:sldLayoutMk cId="1090225159" sldId="2147483764"/>
          </pc:sldLayoutMkLst>
        </pc:sldLayoutChg>
        <pc:sldLayoutChg chg="add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2684329748" sldId="2147483756"/>
            <pc:sldLayoutMk cId="1227452513" sldId="2147483765"/>
          </pc:sldLayoutMkLst>
        </pc:sldLayoutChg>
        <pc:sldLayoutChg chg="add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2684329748" sldId="2147483756"/>
            <pc:sldLayoutMk cId="3284307780" sldId="2147483766"/>
          </pc:sldLayoutMkLst>
        </pc:sldLayoutChg>
        <pc:sldLayoutChg chg="add mod replId">
          <pc:chgData name="Morgan Cauble" userId="QjIOTRbMHD+E6zoyWEm8GZ/TdL/N8dt8MI4bw9PJD2s=" providerId="None" clId="Web-{AEB66621-4116-47F4-AE9F-16EA1B04F203}" dt="2022-07-05T14:37:42.490" v="22"/>
          <pc:sldLayoutMkLst>
            <pc:docMk/>
            <pc:sldMasterMk cId="2684329748" sldId="2147483756"/>
            <pc:sldLayoutMk cId="4047617156" sldId="2147483767"/>
          </pc:sldLayoutMkLst>
        </pc:sldLayoutChg>
      </pc:sldMasterChg>
    </pc:docChg>
  </pc:docChgLst>
  <pc:docChgLst>
    <pc:chgData name="David Nguyen" clId="Web-{C42661F8-0857-486B-A376-613E1AC633A7}"/>
    <pc:docChg chg="delSld modSld">
      <pc:chgData name="David Nguyen" userId="" providerId="" clId="Web-{C42661F8-0857-486B-A376-613E1AC633A7}" dt="2022-07-08T15:59:19.084" v="380" actId="1076"/>
      <pc:docMkLst>
        <pc:docMk/>
      </pc:docMkLst>
      <pc:sldChg chg="del">
        <pc:chgData name="David Nguyen" userId="" providerId="" clId="Web-{C42661F8-0857-486B-A376-613E1AC633A7}" dt="2022-07-08T15:33:53.351" v="0"/>
        <pc:sldMkLst>
          <pc:docMk/>
          <pc:sldMk cId="3645823730" sldId="279"/>
        </pc:sldMkLst>
      </pc:sldChg>
      <pc:sldChg chg="addSp delSp modSp mod modClrScheme chgLayout">
        <pc:chgData name="David Nguyen" userId="" providerId="" clId="Web-{C42661F8-0857-486B-A376-613E1AC633A7}" dt="2022-07-08T15:59:19.084" v="380" actId="1076"/>
        <pc:sldMkLst>
          <pc:docMk/>
          <pc:sldMk cId="3971917177" sldId="281"/>
        </pc:sldMkLst>
        <pc:spChg chg="mod ord">
          <ac:chgData name="David Nguyen" userId="" providerId="" clId="Web-{C42661F8-0857-486B-A376-613E1AC633A7}" dt="2022-07-08T15:47:43.998" v="65"/>
          <ac:spMkLst>
            <pc:docMk/>
            <pc:sldMk cId="3971917177" sldId="281"/>
            <ac:spMk id="2" creationId="{56784F52-77A9-C436-12E1-E7BB26E6023B}"/>
          </ac:spMkLst>
        </pc:spChg>
        <pc:spChg chg="del mod">
          <ac:chgData name="David Nguyen" userId="" providerId="" clId="Web-{C42661F8-0857-486B-A376-613E1AC633A7}" dt="2022-07-08T15:44:03.997" v="50"/>
          <ac:spMkLst>
            <pc:docMk/>
            <pc:sldMk cId="3971917177" sldId="281"/>
            <ac:spMk id="3" creationId="{95F4973C-8674-611A-1139-CF70E18B1C3C}"/>
          </ac:spMkLst>
        </pc:spChg>
        <pc:spChg chg="add del mod">
          <ac:chgData name="David Nguyen" userId="" providerId="" clId="Web-{C42661F8-0857-486B-A376-613E1AC633A7}" dt="2022-07-08T15:44:54.779" v="62"/>
          <ac:spMkLst>
            <pc:docMk/>
            <pc:sldMk cId="3971917177" sldId="281"/>
            <ac:spMk id="7" creationId="{006AC906-BE23-E171-DC11-DE97F3A93F2A}"/>
          </ac:spMkLst>
        </pc:spChg>
        <pc:spChg chg="add mod ord">
          <ac:chgData name="David Nguyen" userId="" providerId="" clId="Web-{C42661F8-0857-486B-A376-613E1AC633A7}" dt="2022-07-08T15:59:07.801" v="377" actId="20577"/>
          <ac:spMkLst>
            <pc:docMk/>
            <pc:sldMk cId="3971917177" sldId="281"/>
            <ac:spMk id="9" creationId="{C335E124-7AC3-ACD2-80D6-42DB064DF762}"/>
          </ac:spMkLst>
        </pc:spChg>
        <pc:spChg chg="add mod ord">
          <ac:chgData name="David Nguyen" userId="" providerId="" clId="Web-{C42661F8-0857-486B-A376-613E1AC633A7}" dt="2022-07-08T15:59:14.957" v="379" actId="20577"/>
          <ac:spMkLst>
            <pc:docMk/>
            <pc:sldMk cId="3971917177" sldId="281"/>
            <ac:spMk id="10" creationId="{2359609C-F6BC-FBCB-678D-8509EA4A4F2B}"/>
          </ac:spMkLst>
        </pc:spChg>
        <pc:picChg chg="add del mod ord">
          <ac:chgData name="David Nguyen" userId="" providerId="" clId="Web-{C42661F8-0857-486B-A376-613E1AC633A7}" dt="2022-07-08T15:44:55.700" v="63"/>
          <ac:picMkLst>
            <pc:docMk/>
            <pc:sldMk cId="3971917177" sldId="281"/>
            <ac:picMk id="4" creationId="{E28BD47B-C779-B546-D21D-519AF2735554}"/>
          </ac:picMkLst>
        </pc:picChg>
        <pc:picChg chg="add del mod">
          <ac:chgData name="David Nguyen" userId="" providerId="" clId="Web-{C42661F8-0857-486B-A376-613E1AC633A7}" dt="2022-07-08T15:44:56.356" v="64"/>
          <ac:picMkLst>
            <pc:docMk/>
            <pc:sldMk cId="3971917177" sldId="281"/>
            <ac:picMk id="6" creationId="{E2398FF7-7325-F733-D07B-08F3C643EA4D}"/>
          </ac:picMkLst>
        </pc:picChg>
        <pc:picChg chg="add mod">
          <ac:chgData name="David Nguyen" userId="" providerId="" clId="Web-{C42661F8-0857-486B-A376-613E1AC633A7}" dt="2022-07-08T15:59:19.084" v="380" actId="1076"/>
          <ac:picMkLst>
            <pc:docMk/>
            <pc:sldMk cId="3971917177" sldId="281"/>
            <ac:picMk id="11" creationId="{944F539F-3DB2-FC75-05A6-6A6CB66A243E}"/>
          </ac:picMkLst>
        </pc:picChg>
      </pc:sldChg>
      <pc:sldChg chg="addSp delSp modSp">
        <pc:chgData name="David Nguyen" userId="" providerId="" clId="Web-{C42661F8-0857-486B-A376-613E1AC633A7}" dt="2022-07-08T15:41:08.136" v="48" actId="20577"/>
        <pc:sldMkLst>
          <pc:docMk/>
          <pc:sldMk cId="569161340" sldId="284"/>
        </pc:sldMkLst>
        <pc:spChg chg="mod">
          <ac:chgData name="David Nguyen" userId="" providerId="" clId="Web-{C42661F8-0857-486B-A376-613E1AC633A7}" dt="2022-07-08T15:41:08.136" v="48" actId="20577"/>
          <ac:spMkLst>
            <pc:docMk/>
            <pc:sldMk cId="569161340" sldId="284"/>
            <ac:spMk id="2" creationId="{56784F52-77A9-C436-12E1-E7BB26E6023B}"/>
          </ac:spMkLst>
        </pc:spChg>
        <pc:spChg chg="del">
          <ac:chgData name="David Nguyen" userId="" providerId="" clId="Web-{C42661F8-0857-486B-A376-613E1AC633A7}" dt="2022-07-08T15:38:36.494" v="1"/>
          <ac:spMkLst>
            <pc:docMk/>
            <pc:sldMk cId="569161340" sldId="284"/>
            <ac:spMk id="3" creationId="{95F4973C-8674-611A-1139-CF70E18B1C3C}"/>
          </ac:spMkLst>
        </pc:spChg>
        <pc:spChg chg="del">
          <ac:chgData name="David Nguyen" userId="" providerId="" clId="Web-{C42661F8-0857-486B-A376-613E1AC633A7}" dt="2022-07-08T15:38:58.682" v="2"/>
          <ac:spMkLst>
            <pc:docMk/>
            <pc:sldMk cId="569161340" sldId="284"/>
            <ac:spMk id="4" creationId="{4724FE95-7138-7A74-70E5-39D2DFE3D03E}"/>
          </ac:spMkLst>
        </pc:spChg>
        <pc:picChg chg="del">
          <ac:chgData name="David Nguyen" userId="" providerId="" clId="Web-{C42661F8-0857-486B-A376-613E1AC633A7}" dt="2022-07-08T15:39:12.932" v="3"/>
          <ac:picMkLst>
            <pc:docMk/>
            <pc:sldMk cId="569161340" sldId="284"/>
            <ac:picMk id="5" creationId="{D5AAFB96-5F60-40BF-3D25-06333F57EBC7}"/>
          </ac:picMkLst>
        </pc:picChg>
        <pc:picChg chg="add mod ord">
          <ac:chgData name="David Nguyen" userId="" providerId="" clId="Web-{C42661F8-0857-486B-A376-613E1AC633A7}" dt="2022-07-08T15:39:52.776" v="9"/>
          <ac:picMkLst>
            <pc:docMk/>
            <pc:sldMk cId="569161340" sldId="284"/>
            <ac:picMk id="6" creationId="{CD9E0278-602A-0032-FF1E-F5A4E8D22E5C}"/>
          </ac:picMkLst>
        </pc:picChg>
        <pc:picChg chg="add mod ord">
          <ac:chgData name="David Nguyen" userId="" providerId="" clId="Web-{C42661F8-0857-486B-A376-613E1AC633A7}" dt="2022-07-08T15:39:33.416" v="6"/>
          <ac:picMkLst>
            <pc:docMk/>
            <pc:sldMk cId="569161340" sldId="284"/>
            <ac:picMk id="7" creationId="{9DBEBF1E-8628-00A4-D762-6B6A31507118}"/>
          </ac:picMkLst>
        </pc:picChg>
      </pc:sldChg>
    </pc:docChg>
  </pc:docChgLst>
  <pc:docChgLst>
    <pc:chgData name="David Nguyen" userId="QHuSavJUbaUKby5jkqNHkQnMhntKySCIaucYIGwXoEQ=" providerId="None" clId="Web-{269C2921-1D0E-45D8-9825-E4E34F57239E}"/>
    <pc:docChg chg="addSld delSld modSld addMainMaster delMainMaster">
      <pc:chgData name="David Nguyen" userId="QHuSavJUbaUKby5jkqNHkQnMhntKySCIaucYIGwXoEQ=" providerId="None" clId="Web-{269C2921-1D0E-45D8-9825-E4E34F57239E}" dt="2022-07-07T14:30:12.849" v="148"/>
      <pc:docMkLst>
        <pc:docMk/>
      </pc:docMkLst>
      <pc:sldChg chg="modSp mod modClrScheme chgLayout">
        <pc:chgData name="David Nguyen" userId="QHuSavJUbaUKby5jkqNHkQnMhntKySCIaucYIGwXoEQ=" providerId="None" clId="Web-{269C2921-1D0E-45D8-9825-E4E34F57239E}" dt="2022-07-07T14:01:11.341" v="1"/>
        <pc:sldMkLst>
          <pc:docMk/>
          <pc:sldMk cId="1461103638" sldId="256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1461103638" sldId="256"/>
            <ac:spMk id="7" creationId="{1121DD04-1482-641F-922C-854CE094B6EE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1461103638" sldId="256"/>
            <ac:spMk id="8" creationId="{1EC9B67C-E664-FB41-7C1D-97886F3E0763}"/>
          </ac:spMkLst>
        </pc:spChg>
      </pc:sldChg>
      <pc:sldChg chg="modSp del mod modClrScheme chgLayout">
        <pc:chgData name="David Nguyen" userId="QHuSavJUbaUKby5jkqNHkQnMhntKySCIaucYIGwXoEQ=" providerId="None" clId="Web-{269C2921-1D0E-45D8-9825-E4E34F57239E}" dt="2022-07-07T14:02:14.388" v="29"/>
        <pc:sldMkLst>
          <pc:docMk/>
          <pc:sldMk cId="290300875" sldId="257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290300875" sldId="257"/>
            <ac:spMk id="2" creationId="{36BCF8DC-C516-BAB3-5BCC-57AB71C77870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290300875" sldId="257"/>
            <ac:spMk id="3" creationId="{72D95555-27F9-6BAA-C4B3-EA34254CABCF}"/>
          </ac:spMkLst>
        </pc:spChg>
      </pc:sldChg>
      <pc:sldChg chg="addSp delSp modSp mod modClrScheme chgLayout">
        <pc:chgData name="David Nguyen" userId="QHuSavJUbaUKby5jkqNHkQnMhntKySCIaucYIGwXoEQ=" providerId="None" clId="Web-{269C2921-1D0E-45D8-9825-E4E34F57239E}" dt="2022-07-07T14:30:12.849" v="148"/>
        <pc:sldMkLst>
          <pc:docMk/>
          <pc:sldMk cId="1378197943" sldId="258"/>
        </pc:sldMkLst>
        <pc:spChg chg="mod ord">
          <ac:chgData name="David Nguyen" userId="QHuSavJUbaUKby5jkqNHkQnMhntKySCIaucYIGwXoEQ=" providerId="None" clId="Web-{269C2921-1D0E-45D8-9825-E4E34F57239E}" dt="2022-07-07T14:03:35.560" v="56" actId="20577"/>
          <ac:spMkLst>
            <pc:docMk/>
            <pc:sldMk cId="1378197943" sldId="258"/>
            <ac:spMk id="2" creationId="{56784F52-77A9-C436-12E1-E7BB26E6023B}"/>
          </ac:spMkLst>
        </pc:spChg>
        <pc:spChg chg="mod ord">
          <ac:chgData name="David Nguyen" userId="QHuSavJUbaUKby5jkqNHkQnMhntKySCIaucYIGwXoEQ=" providerId="None" clId="Web-{269C2921-1D0E-45D8-9825-E4E34F57239E}" dt="2022-07-07T14:06:31.796" v="93" actId="20577"/>
          <ac:spMkLst>
            <pc:docMk/>
            <pc:sldMk cId="1378197943" sldId="258"/>
            <ac:spMk id="3" creationId="{95F4973C-8674-611A-1139-CF70E18B1C3C}"/>
          </ac:spMkLst>
        </pc:spChg>
        <pc:picChg chg="add">
          <ac:chgData name="David Nguyen" userId="QHuSavJUbaUKby5jkqNHkQnMhntKySCIaucYIGwXoEQ=" providerId="None" clId="Web-{269C2921-1D0E-45D8-9825-E4E34F57239E}" dt="2022-07-07T14:05:46.358" v="92"/>
          <ac:picMkLst>
            <pc:docMk/>
            <pc:sldMk cId="1378197943" sldId="258"/>
            <ac:picMk id="5" creationId="{AC301A08-E331-5EAE-D17B-D99062A1DA69}"/>
          </ac:picMkLst>
        </pc:picChg>
        <pc:picChg chg="add del mod">
          <ac:chgData name="David Nguyen" userId="QHuSavJUbaUKby5jkqNHkQnMhntKySCIaucYIGwXoEQ=" providerId="None" clId="Web-{269C2921-1D0E-45D8-9825-E4E34F57239E}" dt="2022-07-07T14:17:10.877" v="134"/>
          <ac:picMkLst>
            <pc:docMk/>
            <pc:sldMk cId="1378197943" sldId="258"/>
            <ac:picMk id="6" creationId="{BB3D4D45-50E6-8CCA-09E4-F4D225C22532}"/>
          </ac:picMkLst>
        </pc:picChg>
        <pc:picChg chg="add del mod">
          <ac:chgData name="David Nguyen" userId="QHuSavJUbaUKby5jkqNHkQnMhntKySCIaucYIGwXoEQ=" providerId="None" clId="Web-{269C2921-1D0E-45D8-9825-E4E34F57239E}" dt="2022-07-07T14:25:06.848" v="147"/>
          <ac:picMkLst>
            <pc:docMk/>
            <pc:sldMk cId="1378197943" sldId="258"/>
            <ac:picMk id="7" creationId="{541D705A-237E-EA48-714A-CAC49F577B47}"/>
          </ac:picMkLst>
        </pc:picChg>
        <pc:picChg chg="add mod">
          <ac:chgData name="David Nguyen" userId="QHuSavJUbaUKby5jkqNHkQnMhntKySCIaucYIGwXoEQ=" providerId="None" clId="Web-{269C2921-1D0E-45D8-9825-E4E34F57239E}" dt="2022-07-07T14:30:12.849" v="148"/>
          <ac:picMkLst>
            <pc:docMk/>
            <pc:sldMk cId="1378197943" sldId="258"/>
            <ac:picMk id="8" creationId="{091DE67F-5C1A-0BCB-DC40-779C68DB28C9}"/>
          </ac:picMkLst>
        </pc:picChg>
      </pc:sldChg>
      <pc:sldChg chg="modSp del mod modClrScheme chgLayout">
        <pc:chgData name="David Nguyen" userId="QHuSavJUbaUKby5jkqNHkQnMhntKySCIaucYIGwXoEQ=" providerId="None" clId="Web-{269C2921-1D0E-45D8-9825-E4E34F57239E}" dt="2022-07-07T14:01:23.060" v="5"/>
        <pc:sldMkLst>
          <pc:docMk/>
          <pc:sldMk cId="1370486294" sldId="259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1370486294" sldId="259"/>
            <ac:spMk id="2" creationId="{8B017FE4-360D-7C53-818D-9271D01E0C90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1370486294" sldId="259"/>
            <ac:spMk id="3" creationId="{A9B37D6C-17D7-42D5-EA36-F37106A0628F}"/>
          </ac:spMkLst>
        </pc:spChg>
      </pc:sldChg>
      <pc:sldChg chg="modSp del mod modClrScheme chgLayout">
        <pc:chgData name="David Nguyen" userId="QHuSavJUbaUKby5jkqNHkQnMhntKySCIaucYIGwXoEQ=" providerId="None" clId="Web-{269C2921-1D0E-45D8-9825-E4E34F57239E}" dt="2022-07-07T14:01:23.528" v="6"/>
        <pc:sldMkLst>
          <pc:docMk/>
          <pc:sldMk cId="3172352274" sldId="260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3172352274" sldId="260"/>
            <ac:spMk id="2" creationId="{8AE3FB9B-64A0-1001-886F-B07E53CDF4DA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3172352274" sldId="260"/>
            <ac:spMk id="3" creationId="{052967EF-0F0D-FCB6-68DB-C9F5A328A3B7}"/>
          </ac:spMkLst>
        </pc:spChg>
      </pc:sldChg>
      <pc:sldChg chg="modSp del mod modClrScheme chgLayout">
        <pc:chgData name="David Nguyen" userId="QHuSavJUbaUKby5jkqNHkQnMhntKySCIaucYIGwXoEQ=" providerId="None" clId="Web-{269C2921-1D0E-45D8-9825-E4E34F57239E}" dt="2022-07-07T14:01:23.857" v="7"/>
        <pc:sldMkLst>
          <pc:docMk/>
          <pc:sldMk cId="2976286370" sldId="261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2976286370" sldId="261"/>
            <ac:spMk id="2" creationId="{9515B392-B1A0-865A-7437-FB180BB0AAAC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2976286370" sldId="261"/>
            <ac:spMk id="3" creationId="{C4AC89F4-9F71-FC4D-C4B9-0D3EAA30E8B7}"/>
          </ac:spMkLst>
        </pc:spChg>
      </pc:sldChg>
      <pc:sldChg chg="modSp del mod modClrScheme chgLayout">
        <pc:chgData name="David Nguyen" userId="QHuSavJUbaUKby5jkqNHkQnMhntKySCIaucYIGwXoEQ=" providerId="None" clId="Web-{269C2921-1D0E-45D8-9825-E4E34F57239E}" dt="2022-07-07T14:01:25.044" v="8"/>
        <pc:sldMkLst>
          <pc:docMk/>
          <pc:sldMk cId="3367932924" sldId="262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3367932924" sldId="262"/>
            <ac:spMk id="2" creationId="{CABB21C7-5AD9-E73F-895D-7EFB67F70A2B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3367932924" sldId="262"/>
            <ac:spMk id="3" creationId="{488311E7-2883-5753-8326-764D5F098A50}"/>
          </ac:spMkLst>
        </pc:spChg>
      </pc:sldChg>
      <pc:sldChg chg="modSp del mod modClrScheme chgLayout">
        <pc:chgData name="David Nguyen" userId="QHuSavJUbaUKby5jkqNHkQnMhntKySCIaucYIGwXoEQ=" providerId="None" clId="Web-{269C2921-1D0E-45D8-9825-E4E34F57239E}" dt="2022-07-07T14:01:25.747" v="9"/>
        <pc:sldMkLst>
          <pc:docMk/>
          <pc:sldMk cId="889445173" sldId="263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889445173" sldId="263"/>
            <ac:spMk id="2" creationId="{269597E1-12B0-F741-672A-C9051A0304F0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889445173" sldId="263"/>
            <ac:spMk id="3" creationId="{14913B4D-39C8-06AE-B218-8873D855DE2B}"/>
          </ac:spMkLst>
        </pc:spChg>
      </pc:sldChg>
      <pc:sldChg chg="modSp del mod modClrScheme chgLayout">
        <pc:chgData name="David Nguyen" userId="QHuSavJUbaUKby5jkqNHkQnMhntKySCIaucYIGwXoEQ=" providerId="None" clId="Web-{269C2921-1D0E-45D8-9825-E4E34F57239E}" dt="2022-07-07T14:01:26.450" v="10"/>
        <pc:sldMkLst>
          <pc:docMk/>
          <pc:sldMk cId="437475691" sldId="264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437475691" sldId="264"/>
            <ac:spMk id="2" creationId="{5810D017-7F72-44AB-594A-D993314720A7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437475691" sldId="264"/>
            <ac:spMk id="3" creationId="{5DDB5225-3759-1E1F-8D8D-A63DDC1F8A11}"/>
          </ac:spMkLst>
        </pc:spChg>
      </pc:sldChg>
      <pc:sldChg chg="modSp del mod modClrScheme chgLayout">
        <pc:chgData name="David Nguyen" userId="QHuSavJUbaUKby5jkqNHkQnMhntKySCIaucYIGwXoEQ=" providerId="None" clId="Web-{269C2921-1D0E-45D8-9825-E4E34F57239E}" dt="2022-07-07T14:01:27.013" v="11"/>
        <pc:sldMkLst>
          <pc:docMk/>
          <pc:sldMk cId="1766678053" sldId="265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1766678053" sldId="265"/>
            <ac:spMk id="2" creationId="{3E8002AB-10B2-FF83-92AF-37169A3EAAA5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1766678053" sldId="265"/>
            <ac:spMk id="3" creationId="{63D91E6A-2FE1-043D-6CA1-D956E0C637B4}"/>
          </ac:spMkLst>
        </pc:spChg>
      </pc:sldChg>
      <pc:sldChg chg="modSp del mod modClrScheme chgLayout">
        <pc:chgData name="David Nguyen" userId="QHuSavJUbaUKby5jkqNHkQnMhntKySCIaucYIGwXoEQ=" providerId="None" clId="Web-{269C2921-1D0E-45D8-9825-E4E34F57239E}" dt="2022-07-07T14:01:28.888" v="12"/>
        <pc:sldMkLst>
          <pc:docMk/>
          <pc:sldMk cId="1264465540" sldId="266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1264465540" sldId="266"/>
            <ac:spMk id="2" creationId="{C7A467AA-E464-80D5-6F06-B33EC9E8F8DF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1264465540" sldId="266"/>
            <ac:spMk id="3" creationId="{3B9580E2-2EC0-2F96-4C2E-2D72EFBDCC33}"/>
          </ac:spMkLst>
        </pc:spChg>
      </pc:sldChg>
      <pc:sldChg chg="addSp modSp mod modClrScheme chgLayout">
        <pc:chgData name="David Nguyen" userId="QHuSavJUbaUKby5jkqNHkQnMhntKySCIaucYIGwXoEQ=" providerId="None" clId="Web-{269C2921-1D0E-45D8-9825-E4E34F57239E}" dt="2022-07-07T14:02:08.763" v="28" actId="20577"/>
        <pc:sldMkLst>
          <pc:docMk/>
          <pc:sldMk cId="1779137683" sldId="267"/>
        </pc:sldMkLst>
        <pc:spChg chg="mod ord">
          <ac:chgData name="David Nguyen" userId="QHuSavJUbaUKby5jkqNHkQnMhntKySCIaucYIGwXoEQ=" providerId="None" clId="Web-{269C2921-1D0E-45D8-9825-E4E34F57239E}" dt="2022-07-07T14:01:44.841" v="24" actId="20577"/>
          <ac:spMkLst>
            <pc:docMk/>
            <pc:sldMk cId="1779137683" sldId="267"/>
            <ac:spMk id="2" creationId="{4C08FB96-28C5-5277-DE80-D687E83A092B}"/>
          </ac:spMkLst>
        </pc:spChg>
        <pc:spChg chg="mod ord">
          <ac:chgData name="David Nguyen" userId="QHuSavJUbaUKby5jkqNHkQnMhntKySCIaucYIGwXoEQ=" providerId="None" clId="Web-{269C2921-1D0E-45D8-9825-E4E34F57239E}" dt="2022-07-07T14:02:08.763" v="28" actId="20577"/>
          <ac:spMkLst>
            <pc:docMk/>
            <pc:sldMk cId="1779137683" sldId="267"/>
            <ac:spMk id="3" creationId="{E74305D8-258D-A09E-0AEA-A217209A3315}"/>
          </ac:spMkLst>
        </pc:spChg>
        <pc:picChg chg="add">
          <ac:chgData name="David Nguyen" userId="QHuSavJUbaUKby5jkqNHkQnMhntKySCIaucYIGwXoEQ=" providerId="None" clId="Web-{269C2921-1D0E-45D8-9825-E4E34F57239E}" dt="2022-07-07T14:01:51.122" v="25"/>
          <ac:picMkLst>
            <pc:docMk/>
            <pc:sldMk cId="1779137683" sldId="267"/>
            <ac:picMk id="5" creationId="{7A5CAC0A-BEB0-DD95-1488-076BDC95620B}"/>
          </ac:picMkLst>
        </pc:picChg>
        <pc:picChg chg="add">
          <ac:chgData name="David Nguyen" userId="QHuSavJUbaUKby5jkqNHkQnMhntKySCIaucYIGwXoEQ=" providerId="None" clId="Web-{269C2921-1D0E-45D8-9825-E4E34F57239E}" dt="2022-07-07T14:01:58.075" v="26"/>
          <ac:picMkLst>
            <pc:docMk/>
            <pc:sldMk cId="1779137683" sldId="267"/>
            <ac:picMk id="7" creationId="{B742DB47-4DFF-D534-B1EF-1CDF2144EADF}"/>
          </ac:picMkLst>
        </pc:picChg>
      </pc:sldChg>
      <pc:sldChg chg="modSp del mod modClrScheme chgLayout">
        <pc:chgData name="David Nguyen" userId="QHuSavJUbaUKby5jkqNHkQnMhntKySCIaucYIGwXoEQ=" providerId="None" clId="Web-{269C2921-1D0E-45D8-9825-E4E34F57239E}" dt="2022-07-07T14:01:21.091" v="2"/>
        <pc:sldMkLst>
          <pc:docMk/>
          <pc:sldMk cId="952336630" sldId="268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952336630" sldId="268"/>
            <ac:spMk id="2" creationId="{53CCF36E-120B-7423-9318-EAE7B4EB6D48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952336630" sldId="268"/>
            <ac:spMk id="3" creationId="{3E2367CA-4A95-E29F-BD4C-8A01C1EDF331}"/>
          </ac:spMkLst>
        </pc:spChg>
      </pc:sldChg>
      <pc:sldChg chg="addSp add replId">
        <pc:chgData name="David Nguyen" userId="QHuSavJUbaUKby5jkqNHkQnMhntKySCIaucYIGwXoEQ=" providerId="None" clId="Web-{269C2921-1D0E-45D8-9825-E4E34F57239E}" dt="2022-07-07T14:07:37.202" v="120"/>
        <pc:sldMkLst>
          <pc:docMk/>
          <pc:sldMk cId="1403418413" sldId="268"/>
        </pc:sldMkLst>
        <pc:picChg chg="add">
          <ac:chgData name="David Nguyen" userId="QHuSavJUbaUKby5jkqNHkQnMhntKySCIaucYIGwXoEQ=" providerId="None" clId="Web-{269C2921-1D0E-45D8-9825-E4E34F57239E}" dt="2022-07-07T14:07:37.202" v="120"/>
          <ac:picMkLst>
            <pc:docMk/>
            <pc:sldMk cId="1403418413" sldId="268"/>
            <ac:picMk id="5" creationId="{A50A3280-2C25-39D8-0101-8C2C6707500E}"/>
          </ac:picMkLst>
        </pc:picChg>
      </pc:sldChg>
      <pc:sldChg chg="addSp add replId">
        <pc:chgData name="David Nguyen" userId="QHuSavJUbaUKby5jkqNHkQnMhntKySCIaucYIGwXoEQ=" providerId="None" clId="Web-{269C2921-1D0E-45D8-9825-E4E34F57239E}" dt="2022-07-07T14:07:38.733" v="121"/>
        <pc:sldMkLst>
          <pc:docMk/>
          <pc:sldMk cId="1063270844" sldId="269"/>
        </pc:sldMkLst>
        <pc:picChg chg="add">
          <ac:chgData name="David Nguyen" userId="QHuSavJUbaUKby5jkqNHkQnMhntKySCIaucYIGwXoEQ=" providerId="None" clId="Web-{269C2921-1D0E-45D8-9825-E4E34F57239E}" dt="2022-07-07T14:07:38.733" v="121"/>
          <ac:picMkLst>
            <pc:docMk/>
            <pc:sldMk cId="1063270844" sldId="269"/>
            <ac:picMk id="5" creationId="{EE509488-B688-8C79-DC5F-B5D199CD26E9}"/>
          </ac:picMkLst>
        </pc:picChg>
      </pc:sldChg>
      <pc:sldChg chg="modSp del mod modClrScheme chgLayout">
        <pc:chgData name="David Nguyen" userId="QHuSavJUbaUKby5jkqNHkQnMhntKySCIaucYIGwXoEQ=" providerId="None" clId="Web-{269C2921-1D0E-45D8-9825-E4E34F57239E}" dt="2022-07-07T14:01:22.029" v="3"/>
        <pc:sldMkLst>
          <pc:docMk/>
          <pc:sldMk cId="1208389159" sldId="269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1208389159" sldId="269"/>
            <ac:spMk id="2" creationId="{EBE3C3BB-2945-7814-0F25-0A488B3E35E7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1208389159" sldId="269"/>
            <ac:spMk id="3" creationId="{432B24DF-62A3-E6BE-00B3-A7D617173842}"/>
          </ac:spMkLst>
        </pc:spChg>
      </pc:sldChg>
      <pc:sldChg chg="addSp modSp add replId">
        <pc:chgData name="David Nguyen" userId="QHuSavJUbaUKby5jkqNHkQnMhntKySCIaucYIGwXoEQ=" providerId="None" clId="Web-{269C2921-1D0E-45D8-9825-E4E34F57239E}" dt="2022-07-07T14:22:43.316" v="143" actId="20577"/>
        <pc:sldMkLst>
          <pc:docMk/>
          <pc:sldMk cId="263096988" sldId="270"/>
        </pc:sldMkLst>
        <pc:spChg chg="mod">
          <ac:chgData name="David Nguyen" userId="QHuSavJUbaUKby5jkqNHkQnMhntKySCIaucYIGwXoEQ=" providerId="None" clId="Web-{269C2921-1D0E-45D8-9825-E4E34F57239E}" dt="2022-07-07T14:22:43.316" v="143" actId="20577"/>
          <ac:spMkLst>
            <pc:docMk/>
            <pc:sldMk cId="263096988" sldId="270"/>
            <ac:spMk id="2" creationId="{56784F52-77A9-C436-12E1-E7BB26E6023B}"/>
          </ac:spMkLst>
        </pc:spChg>
        <pc:picChg chg="add">
          <ac:chgData name="David Nguyen" userId="QHuSavJUbaUKby5jkqNHkQnMhntKySCIaucYIGwXoEQ=" providerId="None" clId="Web-{269C2921-1D0E-45D8-9825-E4E34F57239E}" dt="2022-07-07T14:07:20.233" v="109"/>
          <ac:picMkLst>
            <pc:docMk/>
            <pc:sldMk cId="263096988" sldId="270"/>
            <ac:picMk id="5" creationId="{5484B33E-8ECD-79E0-21FB-CA4592727105}"/>
          </ac:picMkLst>
        </pc:picChg>
      </pc:sldChg>
      <pc:sldChg chg="modSp del mod modClrScheme chgLayout">
        <pc:chgData name="David Nguyen" userId="QHuSavJUbaUKby5jkqNHkQnMhntKySCIaucYIGwXoEQ=" providerId="None" clId="Web-{269C2921-1D0E-45D8-9825-E4E34F57239E}" dt="2022-07-07T14:01:22.544" v="4"/>
        <pc:sldMkLst>
          <pc:docMk/>
          <pc:sldMk cId="423227275" sldId="270"/>
        </pc:sldMkLst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423227275" sldId="270"/>
            <ac:spMk id="2" creationId="{DF85F638-5B82-8219-6C51-386740577269}"/>
          </ac:spMkLst>
        </pc:spChg>
        <pc:spChg chg="mod ord">
          <ac:chgData name="David Nguyen" userId="QHuSavJUbaUKby5jkqNHkQnMhntKySCIaucYIGwXoEQ=" providerId="None" clId="Web-{269C2921-1D0E-45D8-9825-E4E34F57239E}" dt="2022-07-07T14:01:11.341" v="1"/>
          <ac:spMkLst>
            <pc:docMk/>
            <pc:sldMk cId="423227275" sldId="270"/>
            <ac:spMk id="3" creationId="{710ABF1B-04C3-3817-AD28-1E61E2AE003A}"/>
          </ac:spMkLst>
        </pc:spChg>
      </pc:sldChg>
      <pc:sldChg chg="addSp modSp add replId">
        <pc:chgData name="David Nguyen" userId="QHuSavJUbaUKby5jkqNHkQnMhntKySCIaucYIGwXoEQ=" providerId="None" clId="Web-{269C2921-1D0E-45D8-9825-E4E34F57239E}" dt="2022-07-07T14:22:36.582" v="142" actId="20577"/>
        <pc:sldMkLst>
          <pc:docMk/>
          <pc:sldMk cId="3535266642" sldId="271"/>
        </pc:sldMkLst>
        <pc:spChg chg="mod">
          <ac:chgData name="David Nguyen" userId="QHuSavJUbaUKby5jkqNHkQnMhntKySCIaucYIGwXoEQ=" providerId="None" clId="Web-{269C2921-1D0E-45D8-9825-E4E34F57239E}" dt="2022-07-07T14:22:36.582" v="142" actId="20577"/>
          <ac:spMkLst>
            <pc:docMk/>
            <pc:sldMk cId="3535266642" sldId="271"/>
            <ac:spMk id="2" creationId="{56784F52-77A9-C436-12E1-E7BB26E6023B}"/>
          </ac:spMkLst>
        </pc:spChg>
        <pc:spChg chg="mod">
          <ac:chgData name="David Nguyen" userId="QHuSavJUbaUKby5jkqNHkQnMhntKySCIaucYIGwXoEQ=" providerId="None" clId="Web-{269C2921-1D0E-45D8-9825-E4E34F57239E}" dt="2022-07-07T14:21:54.159" v="138" actId="14100"/>
          <ac:spMkLst>
            <pc:docMk/>
            <pc:sldMk cId="3535266642" sldId="271"/>
            <ac:spMk id="3" creationId="{95F4973C-8674-611A-1139-CF70E18B1C3C}"/>
          </ac:spMkLst>
        </pc:spChg>
        <pc:picChg chg="add">
          <ac:chgData name="David Nguyen" userId="QHuSavJUbaUKby5jkqNHkQnMhntKySCIaucYIGwXoEQ=" providerId="None" clId="Web-{269C2921-1D0E-45D8-9825-E4E34F57239E}" dt="2022-07-07T14:07:18.452" v="108"/>
          <ac:picMkLst>
            <pc:docMk/>
            <pc:sldMk cId="3535266642" sldId="271"/>
            <ac:picMk id="5" creationId="{C546FDEA-D290-5F79-E923-B519E9EA004F}"/>
          </ac:picMkLst>
        </pc:picChg>
        <pc:picChg chg="add mod">
          <ac:chgData name="David Nguyen" userId="QHuSavJUbaUKby5jkqNHkQnMhntKySCIaucYIGwXoEQ=" providerId="None" clId="Web-{269C2921-1D0E-45D8-9825-E4E34F57239E}" dt="2022-07-07T14:22:19.457" v="141"/>
          <ac:picMkLst>
            <pc:docMk/>
            <pc:sldMk cId="3535266642" sldId="271"/>
            <ac:picMk id="6" creationId="{E9A468AE-1AF8-7FA0-1969-3317A4F562D4}"/>
          </ac:picMkLst>
        </pc:picChg>
      </pc:sldChg>
      <pc:sldChg chg="addSp modSp add replId">
        <pc:chgData name="David Nguyen" userId="QHuSavJUbaUKby5jkqNHkQnMhntKySCIaucYIGwXoEQ=" providerId="None" clId="Web-{269C2921-1D0E-45D8-9825-E4E34F57239E}" dt="2022-07-07T14:09:22.234" v="128"/>
        <pc:sldMkLst>
          <pc:docMk/>
          <pc:sldMk cId="1953340306" sldId="272"/>
        </pc:sldMkLst>
        <pc:spChg chg="mod">
          <ac:chgData name="David Nguyen" userId="QHuSavJUbaUKby5jkqNHkQnMhntKySCIaucYIGwXoEQ=" providerId="None" clId="Web-{269C2921-1D0E-45D8-9825-E4E34F57239E}" dt="2022-07-07T14:07:06.061" v="106" actId="20577"/>
          <ac:spMkLst>
            <pc:docMk/>
            <pc:sldMk cId="1953340306" sldId="272"/>
            <ac:spMk id="2" creationId="{56784F52-77A9-C436-12E1-E7BB26E6023B}"/>
          </ac:spMkLst>
        </pc:spChg>
        <pc:spChg chg="mod">
          <ac:chgData name="David Nguyen" userId="QHuSavJUbaUKby5jkqNHkQnMhntKySCIaucYIGwXoEQ=" providerId="None" clId="Web-{269C2921-1D0E-45D8-9825-E4E34F57239E}" dt="2022-07-07T14:09:11.953" v="126" actId="14100"/>
          <ac:spMkLst>
            <pc:docMk/>
            <pc:sldMk cId="1953340306" sldId="272"/>
            <ac:spMk id="3" creationId="{95F4973C-8674-611A-1139-CF70E18B1C3C}"/>
          </ac:spMkLst>
        </pc:spChg>
        <pc:picChg chg="add">
          <ac:chgData name="David Nguyen" userId="QHuSavJUbaUKby5jkqNHkQnMhntKySCIaucYIGwXoEQ=" providerId="None" clId="Web-{269C2921-1D0E-45D8-9825-E4E34F57239E}" dt="2022-07-07T14:07:17.108" v="107"/>
          <ac:picMkLst>
            <pc:docMk/>
            <pc:sldMk cId="1953340306" sldId="272"/>
            <ac:picMk id="5" creationId="{196B2A40-5DF6-D463-0B0C-A35260B5718D}"/>
          </ac:picMkLst>
        </pc:picChg>
        <pc:picChg chg="add mod">
          <ac:chgData name="David Nguyen" userId="QHuSavJUbaUKby5jkqNHkQnMhntKySCIaucYIGwXoEQ=" providerId="None" clId="Web-{269C2921-1D0E-45D8-9825-E4E34F57239E}" dt="2022-07-07T14:09:22.234" v="128"/>
          <ac:picMkLst>
            <pc:docMk/>
            <pc:sldMk cId="1953340306" sldId="272"/>
            <ac:picMk id="6" creationId="{108A4E0E-CFFB-0E24-C9DA-70C6086129DB}"/>
          </ac:picMkLst>
        </pc:picChg>
      </pc:sldChg>
      <pc:sldChg chg="addSp add replId">
        <pc:chgData name="David Nguyen" userId="QHuSavJUbaUKby5jkqNHkQnMhntKySCIaucYIGwXoEQ=" providerId="None" clId="Web-{269C2921-1D0E-45D8-9825-E4E34F57239E}" dt="2022-07-07T14:07:35.890" v="119"/>
        <pc:sldMkLst>
          <pc:docMk/>
          <pc:sldMk cId="649037341" sldId="273"/>
        </pc:sldMkLst>
        <pc:picChg chg="add">
          <ac:chgData name="David Nguyen" userId="QHuSavJUbaUKby5jkqNHkQnMhntKySCIaucYIGwXoEQ=" providerId="None" clId="Web-{269C2921-1D0E-45D8-9825-E4E34F57239E}" dt="2022-07-07T14:07:35.890" v="119"/>
          <ac:picMkLst>
            <pc:docMk/>
            <pc:sldMk cId="649037341" sldId="273"/>
            <ac:picMk id="5" creationId="{DBED3E6B-E1C1-EC8A-61EF-E9A6410E031D}"/>
          </ac:picMkLst>
        </pc:picChg>
      </pc:sldChg>
      <pc:sldChg chg="addSp add replId">
        <pc:chgData name="David Nguyen" userId="QHuSavJUbaUKby5jkqNHkQnMhntKySCIaucYIGwXoEQ=" providerId="None" clId="Web-{269C2921-1D0E-45D8-9825-E4E34F57239E}" dt="2022-07-07T14:07:34.530" v="118"/>
        <pc:sldMkLst>
          <pc:docMk/>
          <pc:sldMk cId="1711373495" sldId="274"/>
        </pc:sldMkLst>
        <pc:picChg chg="add">
          <ac:chgData name="David Nguyen" userId="QHuSavJUbaUKby5jkqNHkQnMhntKySCIaucYIGwXoEQ=" providerId="None" clId="Web-{269C2921-1D0E-45D8-9825-E4E34F57239E}" dt="2022-07-07T14:07:34.530" v="118"/>
          <ac:picMkLst>
            <pc:docMk/>
            <pc:sldMk cId="1711373495" sldId="274"/>
            <ac:picMk id="5" creationId="{F06F5CEA-93F8-A86B-76C9-00DB3D04C3FF}"/>
          </ac:picMkLst>
        </pc:picChg>
      </pc:sldChg>
      <pc:sldChg chg="addSp add replId">
        <pc:chgData name="David Nguyen" userId="QHuSavJUbaUKby5jkqNHkQnMhntKySCIaucYIGwXoEQ=" providerId="None" clId="Web-{269C2921-1D0E-45D8-9825-E4E34F57239E}" dt="2022-07-07T14:07:32.827" v="117"/>
        <pc:sldMkLst>
          <pc:docMk/>
          <pc:sldMk cId="1185038851" sldId="275"/>
        </pc:sldMkLst>
        <pc:picChg chg="add">
          <ac:chgData name="David Nguyen" userId="QHuSavJUbaUKby5jkqNHkQnMhntKySCIaucYIGwXoEQ=" providerId="None" clId="Web-{269C2921-1D0E-45D8-9825-E4E34F57239E}" dt="2022-07-07T14:07:32.827" v="117"/>
          <ac:picMkLst>
            <pc:docMk/>
            <pc:sldMk cId="1185038851" sldId="275"/>
            <ac:picMk id="5" creationId="{18750839-8947-80FB-54BA-E009E4560B0D}"/>
          </ac:picMkLst>
        </pc:picChg>
      </pc:sldChg>
      <pc:sldChg chg="addSp add replId">
        <pc:chgData name="David Nguyen" userId="QHuSavJUbaUKby5jkqNHkQnMhntKySCIaucYIGwXoEQ=" providerId="None" clId="Web-{269C2921-1D0E-45D8-9825-E4E34F57239E}" dt="2022-07-07T14:07:31.561" v="116"/>
        <pc:sldMkLst>
          <pc:docMk/>
          <pc:sldMk cId="37640870" sldId="276"/>
        </pc:sldMkLst>
        <pc:picChg chg="add">
          <ac:chgData name="David Nguyen" userId="QHuSavJUbaUKby5jkqNHkQnMhntKySCIaucYIGwXoEQ=" providerId="None" clId="Web-{269C2921-1D0E-45D8-9825-E4E34F57239E}" dt="2022-07-07T14:07:31.561" v="116"/>
          <ac:picMkLst>
            <pc:docMk/>
            <pc:sldMk cId="37640870" sldId="276"/>
            <ac:picMk id="5" creationId="{6626ABA6-1DEC-822A-E466-94AFA2907504}"/>
          </ac:picMkLst>
        </pc:picChg>
      </pc:sldChg>
      <pc:sldChg chg="addSp add replId">
        <pc:chgData name="David Nguyen" userId="QHuSavJUbaUKby5jkqNHkQnMhntKySCIaucYIGwXoEQ=" providerId="None" clId="Web-{269C2921-1D0E-45D8-9825-E4E34F57239E}" dt="2022-07-07T14:07:30.140" v="115"/>
        <pc:sldMkLst>
          <pc:docMk/>
          <pc:sldMk cId="453084816" sldId="277"/>
        </pc:sldMkLst>
        <pc:picChg chg="add">
          <ac:chgData name="David Nguyen" userId="QHuSavJUbaUKby5jkqNHkQnMhntKySCIaucYIGwXoEQ=" providerId="None" clId="Web-{269C2921-1D0E-45D8-9825-E4E34F57239E}" dt="2022-07-07T14:07:30.140" v="115"/>
          <ac:picMkLst>
            <pc:docMk/>
            <pc:sldMk cId="453084816" sldId="277"/>
            <ac:picMk id="5" creationId="{3121BFD6-9101-3238-B059-8850F9486FC0}"/>
          </ac:picMkLst>
        </pc:picChg>
      </pc:sldChg>
      <pc:sldChg chg="addSp add replId">
        <pc:chgData name="David Nguyen" userId="QHuSavJUbaUKby5jkqNHkQnMhntKySCIaucYIGwXoEQ=" providerId="None" clId="Web-{269C2921-1D0E-45D8-9825-E4E34F57239E}" dt="2022-07-07T14:07:29.030" v="114"/>
        <pc:sldMkLst>
          <pc:docMk/>
          <pc:sldMk cId="2198825614" sldId="278"/>
        </pc:sldMkLst>
        <pc:picChg chg="add">
          <ac:chgData name="David Nguyen" userId="QHuSavJUbaUKby5jkqNHkQnMhntKySCIaucYIGwXoEQ=" providerId="None" clId="Web-{269C2921-1D0E-45D8-9825-E4E34F57239E}" dt="2022-07-07T14:07:29.030" v="114"/>
          <ac:picMkLst>
            <pc:docMk/>
            <pc:sldMk cId="2198825614" sldId="278"/>
            <ac:picMk id="5" creationId="{1531198E-BBFD-EB3B-102A-C073F6872EFA}"/>
          </ac:picMkLst>
        </pc:picChg>
      </pc:sldChg>
      <pc:sldChg chg="addSp add replId">
        <pc:chgData name="David Nguyen" userId="QHuSavJUbaUKby5jkqNHkQnMhntKySCIaucYIGwXoEQ=" providerId="None" clId="Web-{269C2921-1D0E-45D8-9825-E4E34F57239E}" dt="2022-07-07T14:07:26.624" v="113"/>
        <pc:sldMkLst>
          <pc:docMk/>
          <pc:sldMk cId="3645823730" sldId="279"/>
        </pc:sldMkLst>
        <pc:picChg chg="add">
          <ac:chgData name="David Nguyen" userId="QHuSavJUbaUKby5jkqNHkQnMhntKySCIaucYIGwXoEQ=" providerId="None" clId="Web-{269C2921-1D0E-45D8-9825-E4E34F57239E}" dt="2022-07-07T14:07:26.624" v="113"/>
          <ac:picMkLst>
            <pc:docMk/>
            <pc:sldMk cId="3645823730" sldId="279"/>
            <ac:picMk id="5" creationId="{D5AAFB96-5F60-40BF-3D25-06333F57EBC7}"/>
          </ac:picMkLst>
        </pc:picChg>
      </pc:sldChg>
      <pc:sldChg chg="addSp add replId">
        <pc:chgData name="David Nguyen" userId="QHuSavJUbaUKby5jkqNHkQnMhntKySCIaucYIGwXoEQ=" providerId="None" clId="Web-{269C2921-1D0E-45D8-9825-E4E34F57239E}" dt="2022-07-07T14:07:25.358" v="112"/>
        <pc:sldMkLst>
          <pc:docMk/>
          <pc:sldMk cId="3922567335" sldId="280"/>
        </pc:sldMkLst>
        <pc:picChg chg="add">
          <ac:chgData name="David Nguyen" userId="QHuSavJUbaUKby5jkqNHkQnMhntKySCIaucYIGwXoEQ=" providerId="None" clId="Web-{269C2921-1D0E-45D8-9825-E4E34F57239E}" dt="2022-07-07T14:07:25.358" v="112"/>
          <ac:picMkLst>
            <pc:docMk/>
            <pc:sldMk cId="3922567335" sldId="280"/>
            <ac:picMk id="5" creationId="{9F4B8CD7-E9CB-24F1-1197-175740583827}"/>
          </ac:picMkLst>
        </pc:picChg>
      </pc:sldChg>
      <pc:sldChg chg="addSp add replId">
        <pc:chgData name="David Nguyen" userId="QHuSavJUbaUKby5jkqNHkQnMhntKySCIaucYIGwXoEQ=" providerId="None" clId="Web-{269C2921-1D0E-45D8-9825-E4E34F57239E}" dt="2022-07-07T14:07:24.233" v="111"/>
        <pc:sldMkLst>
          <pc:docMk/>
          <pc:sldMk cId="3971917177" sldId="281"/>
        </pc:sldMkLst>
        <pc:picChg chg="add">
          <ac:chgData name="David Nguyen" userId="QHuSavJUbaUKby5jkqNHkQnMhntKySCIaucYIGwXoEQ=" providerId="None" clId="Web-{269C2921-1D0E-45D8-9825-E4E34F57239E}" dt="2022-07-07T14:07:24.233" v="111"/>
          <ac:picMkLst>
            <pc:docMk/>
            <pc:sldMk cId="3971917177" sldId="281"/>
            <ac:picMk id="5" creationId="{1C7E544A-C5FF-6A9B-E37D-DC55E5D13663}"/>
          </ac:picMkLst>
        </pc:picChg>
      </pc:sldChg>
      <pc:sldChg chg="addSp add replId">
        <pc:chgData name="David Nguyen" userId="QHuSavJUbaUKby5jkqNHkQnMhntKySCIaucYIGwXoEQ=" providerId="None" clId="Web-{269C2921-1D0E-45D8-9825-E4E34F57239E}" dt="2022-07-07T14:07:23.327" v="110"/>
        <pc:sldMkLst>
          <pc:docMk/>
          <pc:sldMk cId="3253694226" sldId="282"/>
        </pc:sldMkLst>
        <pc:picChg chg="add">
          <ac:chgData name="David Nguyen" userId="QHuSavJUbaUKby5jkqNHkQnMhntKySCIaucYIGwXoEQ=" providerId="None" clId="Web-{269C2921-1D0E-45D8-9825-E4E34F57239E}" dt="2022-07-07T14:07:23.327" v="110"/>
          <ac:picMkLst>
            <pc:docMk/>
            <pc:sldMk cId="3253694226" sldId="282"/>
            <ac:picMk id="5" creationId="{157F087A-246C-0C22-7A92-9A7E1800E38F}"/>
          </ac:picMkLst>
        </pc:picChg>
      </pc:sldChg>
      <pc:sldMasterChg chg="add del addSldLayout delSldLayout">
        <pc:chgData name="David Nguyen" userId="QHuSavJUbaUKby5jkqNHkQnMhntKySCIaucYIGwXoEQ=" providerId="None" clId="Web-{269C2921-1D0E-45D8-9825-E4E34F57239E}" dt="2022-07-07T14:01:11.341" v="1"/>
        <pc:sldMasterMkLst>
          <pc:docMk/>
          <pc:sldMasterMk cId="2684329748" sldId="2147483756"/>
        </pc:sldMasterMkLst>
        <pc:sldLayoutChg chg="add del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2684329748" sldId="2147483756"/>
            <pc:sldLayoutMk cId="526684220" sldId="2147483757"/>
          </pc:sldLayoutMkLst>
        </pc:sldLayoutChg>
        <pc:sldLayoutChg chg="add del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2684329748" sldId="2147483756"/>
            <pc:sldLayoutMk cId="339705564" sldId="2147483758"/>
          </pc:sldLayoutMkLst>
        </pc:sldLayoutChg>
        <pc:sldLayoutChg chg="add del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2684329748" sldId="2147483756"/>
            <pc:sldLayoutMk cId="3725239550" sldId="2147483759"/>
          </pc:sldLayoutMkLst>
        </pc:sldLayoutChg>
        <pc:sldLayoutChg chg="add del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2684329748" sldId="2147483756"/>
            <pc:sldLayoutMk cId="3971975565" sldId="2147483760"/>
          </pc:sldLayoutMkLst>
        </pc:sldLayoutChg>
        <pc:sldLayoutChg chg="add del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2684329748" sldId="2147483756"/>
            <pc:sldLayoutMk cId="1302984689" sldId="2147483761"/>
          </pc:sldLayoutMkLst>
        </pc:sldLayoutChg>
        <pc:sldLayoutChg chg="add del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2684329748" sldId="2147483756"/>
            <pc:sldLayoutMk cId="4253467129" sldId="2147483762"/>
          </pc:sldLayoutMkLst>
        </pc:sldLayoutChg>
        <pc:sldLayoutChg chg="add del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2684329748" sldId="2147483756"/>
            <pc:sldLayoutMk cId="2222432579" sldId="2147483763"/>
          </pc:sldLayoutMkLst>
        </pc:sldLayoutChg>
        <pc:sldLayoutChg chg="add del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2684329748" sldId="2147483756"/>
            <pc:sldLayoutMk cId="1090225159" sldId="2147483764"/>
          </pc:sldLayoutMkLst>
        </pc:sldLayoutChg>
        <pc:sldLayoutChg chg="add del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2684329748" sldId="2147483756"/>
            <pc:sldLayoutMk cId="1227452513" sldId="2147483765"/>
          </pc:sldLayoutMkLst>
        </pc:sldLayoutChg>
        <pc:sldLayoutChg chg="add del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2684329748" sldId="2147483756"/>
            <pc:sldLayoutMk cId="3284307780" sldId="2147483766"/>
          </pc:sldLayoutMkLst>
        </pc:sldLayoutChg>
        <pc:sldLayoutChg chg="add del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2684329748" sldId="2147483756"/>
            <pc:sldLayoutMk cId="4047617156" sldId="2147483767"/>
          </pc:sldLayoutMkLst>
        </pc:sldLayoutChg>
      </pc:sldMasterChg>
      <pc:sldMasterChg chg="add del addSldLayout delSldLayout modSldLayout">
        <pc:chgData name="David Nguyen" userId="QHuSavJUbaUKby5jkqNHkQnMhntKySCIaucYIGwXoEQ=" providerId="None" clId="Web-{269C2921-1D0E-45D8-9825-E4E34F57239E}" dt="2022-07-07T14:01:11.341" v="1"/>
        <pc:sldMasterMkLst>
          <pc:docMk/>
          <pc:sldMasterMk cId="3602348382" sldId="2147483768"/>
        </pc:sldMasterMkLst>
        <pc:sldLayoutChg chg="add del mod replId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3602348382" sldId="2147483768"/>
            <pc:sldLayoutMk cId="1345940317" sldId="2147483769"/>
          </pc:sldLayoutMkLst>
        </pc:sldLayoutChg>
        <pc:sldLayoutChg chg="add del mod replId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3602348382" sldId="2147483768"/>
            <pc:sldLayoutMk cId="573888494" sldId="2147483770"/>
          </pc:sldLayoutMkLst>
        </pc:sldLayoutChg>
        <pc:sldLayoutChg chg="add del mod replId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3602348382" sldId="2147483768"/>
            <pc:sldLayoutMk cId="1553476943" sldId="2147483771"/>
          </pc:sldLayoutMkLst>
        </pc:sldLayoutChg>
        <pc:sldLayoutChg chg="add del mod replId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3602348382" sldId="2147483768"/>
            <pc:sldLayoutMk cId="730968636" sldId="2147483772"/>
          </pc:sldLayoutMkLst>
        </pc:sldLayoutChg>
        <pc:sldLayoutChg chg="add del mod replId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3602348382" sldId="2147483768"/>
            <pc:sldLayoutMk cId="3882705915" sldId="2147483773"/>
          </pc:sldLayoutMkLst>
        </pc:sldLayoutChg>
        <pc:sldLayoutChg chg="add del mod replId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3602348382" sldId="2147483768"/>
            <pc:sldLayoutMk cId="1743183347" sldId="2147483774"/>
          </pc:sldLayoutMkLst>
        </pc:sldLayoutChg>
        <pc:sldLayoutChg chg="add del mod replId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3602348382" sldId="2147483768"/>
            <pc:sldLayoutMk cId="2155563560" sldId="2147483775"/>
          </pc:sldLayoutMkLst>
        </pc:sldLayoutChg>
        <pc:sldLayoutChg chg="add del mod replId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3602348382" sldId="2147483768"/>
            <pc:sldLayoutMk cId="1385527272" sldId="2147483776"/>
          </pc:sldLayoutMkLst>
        </pc:sldLayoutChg>
        <pc:sldLayoutChg chg="add del mod replId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3602348382" sldId="2147483768"/>
            <pc:sldLayoutMk cId="2224372248" sldId="2147483777"/>
          </pc:sldLayoutMkLst>
        </pc:sldLayoutChg>
        <pc:sldLayoutChg chg="add del mod replId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3602348382" sldId="2147483768"/>
            <pc:sldLayoutMk cId="1707563322" sldId="2147483778"/>
          </pc:sldLayoutMkLst>
        </pc:sldLayoutChg>
        <pc:sldLayoutChg chg="add del mod replId">
          <pc:chgData name="David Nguyen" userId="QHuSavJUbaUKby5jkqNHkQnMhntKySCIaucYIGwXoEQ=" providerId="None" clId="Web-{269C2921-1D0E-45D8-9825-E4E34F57239E}" dt="2022-07-07T14:01:11.341" v="1"/>
          <pc:sldLayoutMkLst>
            <pc:docMk/>
            <pc:sldMasterMk cId="3602348382" sldId="2147483768"/>
            <pc:sldLayoutMk cId="2192049017" sldId="21474837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488B9-06E5-4140-A1FF-B72B06080DF8}" type="datetimeFigureOut"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08490-0D47-4BDF-8CC6-2C7F3F24BA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4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Both speakers introduce themselves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77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David speaks - Licensees cover 70% of IL counties. Any IL farmer can utilize STAR, but Licensees provide technical support locally.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18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55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50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63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17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88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Morgan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45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Morgan speaks</a:t>
            </a:r>
          </a:p>
          <a:p>
            <a:r>
              <a:rPr lang="en-US" dirty="0">
                <a:cs typeface="Calibri"/>
              </a:rPr>
              <a:t>Plans for STAR moving forward. Not set in stone yet, but long term goals for STAR. </a:t>
            </a:r>
          </a:p>
          <a:p>
            <a:r>
              <a:rPr lang="en-US" dirty="0">
                <a:cs typeface="Calibri"/>
              </a:rPr>
              <a:t>Upgraded improvement plan: personalized recommendations for producers to increase their STAR Rating. </a:t>
            </a:r>
          </a:p>
          <a:p>
            <a:r>
              <a:rPr lang="en-US" dirty="0">
                <a:cs typeface="Calibri"/>
              </a:rPr>
              <a:t>Connections to financial incentive opportunities: recommendations to public and private programs. </a:t>
            </a:r>
          </a:p>
          <a:p>
            <a:r>
              <a:rPr lang="en-US" dirty="0">
                <a:cs typeface="Calibri"/>
              </a:rPr>
              <a:t>Additional field forms: grazing, forestry, other agricultural practices.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National STAR: make STAR available nationwide.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76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Morgan speaks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41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speakers close out and stand by for a couple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2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Morgan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6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72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33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33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Morgan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28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Morgan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3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Morgan speaks</a:t>
            </a:r>
          </a:p>
          <a:p>
            <a:r>
              <a:rPr lang="en-US" dirty="0">
                <a:cs typeface="Calibri"/>
              </a:rPr>
              <a:t>SHIP: pilot with the Delta Institute and the Conservation Fund</a:t>
            </a:r>
          </a:p>
          <a:p>
            <a:r>
              <a:rPr lang="en-US" dirty="0">
                <a:cs typeface="Calibri"/>
              </a:rPr>
              <a:t>PFC: IDOA used STAR forms to help track outcomes of the program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Iowa: 25 districts used STAR in CY21</a:t>
            </a:r>
          </a:p>
          <a:p>
            <a:r>
              <a:rPr lang="en-US" dirty="0">
                <a:cs typeface="Calibri"/>
              </a:rPr>
              <a:t>Colorado: Colorado Department of Ag funded STAR Plus to provide technical and financial assistance to  producers implementing new conservation practices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11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Morgan speaks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8490-0D47-4BDF-8CC6-2C7F3F24BA7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4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684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30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1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23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7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8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6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3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2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5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2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21DD04-1482-641F-922C-854CE094B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CY21 STAR Updates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EC9B67C-E664-FB41-7C1D-97886F3E07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David Nguyen, IL STAR Coordinator, AISWCD</a:t>
            </a:r>
          </a:p>
          <a:p>
            <a:r>
              <a:rPr lang="en-US" dirty="0"/>
              <a:t>Morgan Cauble, </a:t>
            </a:r>
            <a:r>
              <a:rPr lang="en-US" dirty="0">
                <a:ea typeface="+mn-lt"/>
                <a:cs typeface="+mn-lt"/>
              </a:rPr>
              <a:t>Conservation Coordinator,</a:t>
            </a:r>
            <a:r>
              <a:rPr lang="en-US" dirty="0"/>
              <a:t> CCSWCD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E9796-764A-D156-4B77-3B66A8C6B1F0}"/>
              </a:ext>
            </a:extLst>
          </p:cNvPr>
          <p:cNvSpPr txBox="1"/>
          <p:nvPr/>
        </p:nvSpPr>
        <p:spPr>
          <a:xfrm>
            <a:off x="212651" y="6337005"/>
            <a:ext cx="3118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Tuesday, July 19th, 2022, 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8:30 AM – 9:30 AM</a:t>
            </a:r>
            <a:endParaRPr lang="en-US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182226-DA80-0835-50BA-44B59F309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47" y="373483"/>
            <a:ext cx="2396106" cy="227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0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Illinois STAR Results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12" y="1889312"/>
            <a:ext cx="9872871" cy="40386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r>
              <a:rPr lang="en-US" sz="3600" dirty="0"/>
              <a:t>In Crop Year 2021:</a:t>
            </a:r>
          </a:p>
          <a:p>
            <a:r>
              <a:rPr lang="en-US" sz="3600" b="1" dirty="0"/>
              <a:t>460 </a:t>
            </a:r>
            <a:r>
              <a:rPr lang="en-US" sz="3600" dirty="0"/>
              <a:t>Participants</a:t>
            </a:r>
          </a:p>
          <a:p>
            <a:r>
              <a:rPr lang="en-US" sz="3600" b="1" dirty="0"/>
              <a:t>1,442 </a:t>
            </a:r>
            <a:r>
              <a:rPr lang="en-US" sz="3600" dirty="0"/>
              <a:t>Fields</a:t>
            </a:r>
          </a:p>
          <a:p>
            <a:r>
              <a:rPr lang="en-US" sz="3600" b="1" dirty="0"/>
              <a:t>83,616 </a:t>
            </a:r>
            <a:r>
              <a:rPr lang="en-US" sz="3600" dirty="0"/>
              <a:t>Acres</a:t>
            </a:r>
          </a:p>
          <a:p>
            <a:r>
              <a:rPr lang="en-US" sz="3600" b="1" dirty="0"/>
              <a:t>69 </a:t>
            </a:r>
            <a:r>
              <a:rPr lang="en-US" sz="3600" dirty="0"/>
              <a:t>Licensees </a:t>
            </a:r>
          </a:p>
          <a:p>
            <a:endParaRPr lang="en-US" sz="2400" dirty="0"/>
          </a:p>
          <a:p>
            <a:pPr marL="45720" indent="0">
              <a:buNone/>
            </a:pPr>
            <a:endParaRPr lang="en-US" sz="24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50A3280-2C25-39D8-0101-8C2C67075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4" name="Picture 5" descr="A picture containing cave, silhouette&#10;&#10;Description automatically generated">
            <a:extLst>
              <a:ext uri="{FF2B5EF4-FFF2-40B4-BE49-F238E27FC236}">
                <a16:creationId xmlns:a16="http://schemas.microsoft.com/office/drawing/2014/main" id="{A6780C33-6F27-83D0-1F5A-E0D6F9B3B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178" y="200544"/>
            <a:ext cx="5113866" cy="66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18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ED3E6B-E1C1-EC8A-61EF-E9A6410E0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426EC3F-4853-93D6-C2CD-E1D9E3E22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66440" y="4399252"/>
            <a:ext cx="2760134" cy="1961092"/>
          </a:xfr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53F17A5-FB9C-C4D0-C7A9-5947157BB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604" y="2091059"/>
            <a:ext cx="3019425" cy="200871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55ADC03-FD9F-732E-FC5C-17E8C12AA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437" y="1981317"/>
            <a:ext cx="2366039" cy="2240035"/>
          </a:xfrm>
          <a:prstGeom prst="rect">
            <a:avLst/>
          </a:prstGeom>
        </p:spPr>
      </p:pic>
      <p:pic>
        <p:nvPicPr>
          <p:cNvPr id="10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F24179E-4EB1-9A13-8AC3-A8DDBD2FE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6039" y="4343400"/>
            <a:ext cx="2233083" cy="16954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A1FD3C-7DC8-C89B-34BF-A7B81649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en-US" b="1" dirty="0"/>
              <a:t>STAR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697C5-3AE3-9DE7-1F7F-F1068C2A590D}"/>
              </a:ext>
            </a:extLst>
          </p:cNvPr>
          <p:cNvSpPr txBox="1"/>
          <p:nvPr/>
        </p:nvSpPr>
        <p:spPr>
          <a:xfrm>
            <a:off x="5805145" y="1763142"/>
            <a:ext cx="505368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Most Common Practices from 5-STAR Fields:</a:t>
            </a:r>
          </a:p>
        </p:txBody>
      </p:sp>
      <p:pic>
        <p:nvPicPr>
          <p:cNvPr id="9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B4968090-A4DC-7FED-9C45-0CC781AFBC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84" y="1891639"/>
            <a:ext cx="5186081" cy="41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3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Results </a:t>
            </a:r>
          </a:p>
        </p:txBody>
      </p:sp>
      <p:pic>
        <p:nvPicPr>
          <p:cNvPr id="4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CC90E64-797E-8441-A9C7-CE03956C4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6264" y="2057400"/>
            <a:ext cx="6986342" cy="4038600"/>
          </a:xfr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06F5CEA-93F8-A86B-76C9-00DB3D04C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73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</a:t>
            </a:r>
            <a:r>
              <a:rPr lang="en-US" dirty="0"/>
              <a:t> Results</a:t>
            </a:r>
          </a:p>
        </p:txBody>
      </p:sp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29122AFA-B5CF-99BA-3FC5-F2A414280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3148" y="2062162"/>
            <a:ext cx="9172575" cy="4029075"/>
          </a:xfr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8750839-8947-80FB-54BA-E009E4560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38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Results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5E124-7AC3-ACD2-80D6-42DB064DF7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Usage of cover crops by STAR farmers:</a:t>
            </a:r>
          </a:p>
          <a:p>
            <a:pPr lvl="1"/>
            <a:r>
              <a:rPr lang="en-US" sz="1800" dirty="0"/>
              <a:t>Kept 11,66t </a:t>
            </a:r>
            <a:r>
              <a:rPr lang="en-US" sz="1800" dirty="0" err="1"/>
              <a:t>tonnes</a:t>
            </a:r>
            <a:r>
              <a:rPr lang="en-US" sz="1800" dirty="0"/>
              <a:t> of </a:t>
            </a:r>
            <a:r>
              <a:rPr lang="en-US" sz="1800" dirty="0" err="1"/>
              <a:t>GhG</a:t>
            </a:r>
            <a:r>
              <a:rPr lang="en-US" sz="1800" dirty="0"/>
              <a:t> emissions out of the atmosphere for one year</a:t>
            </a:r>
          </a:p>
          <a:p>
            <a:pPr lvl="1"/>
            <a:r>
              <a:rPr lang="en-US" sz="1800" dirty="0"/>
              <a:t>Kept 5,903 </a:t>
            </a:r>
            <a:r>
              <a:rPr lang="en-US" sz="1800" dirty="0" err="1"/>
              <a:t>lbs</a:t>
            </a:r>
            <a:r>
              <a:rPr lang="en-US" sz="1800" dirty="0"/>
              <a:t> of P in the field</a:t>
            </a:r>
          </a:p>
          <a:p>
            <a:pPr lvl="1"/>
            <a:r>
              <a:rPr lang="en-US" sz="1800" dirty="0"/>
              <a:t>Kept 25,940 tons of sediment out of IL waterways</a:t>
            </a:r>
          </a:p>
          <a:p>
            <a:pPr lvl="1"/>
            <a:r>
              <a:rPr lang="en-US" sz="1800" dirty="0"/>
              <a:t>Kept 78,182 </a:t>
            </a:r>
            <a:r>
              <a:rPr lang="en-US" sz="1800" dirty="0" err="1"/>
              <a:t>lbs</a:t>
            </a:r>
            <a:r>
              <a:rPr lang="en-US" sz="1800" dirty="0"/>
              <a:t> of NO3-N in the field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359609C-F6BC-FBCB-678D-8509EA4A4F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Usage of No-till &amp; strip till by STAR farmers: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Kept 27,276 </a:t>
            </a:r>
            <a:r>
              <a:rPr lang="en-US" sz="1800" dirty="0" err="1"/>
              <a:t>tonnes</a:t>
            </a:r>
            <a:r>
              <a:rPr lang="en-US" sz="1800" dirty="0"/>
              <a:t> of </a:t>
            </a:r>
            <a:r>
              <a:rPr lang="en-US" sz="1800" dirty="0" err="1"/>
              <a:t>GhG</a:t>
            </a:r>
            <a:r>
              <a:rPr lang="en-US" sz="1800" dirty="0"/>
              <a:t> emissions out of the atmosphere for one year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Kept 47,752 tons of sediment out of IL waterways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Kept 14,159 </a:t>
            </a:r>
            <a:r>
              <a:rPr lang="en-US" sz="1800" dirty="0" err="1"/>
              <a:t>lbs</a:t>
            </a:r>
            <a:r>
              <a:rPr lang="en-US" sz="1800" dirty="0"/>
              <a:t> of P in the field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C7E544A-C5FF-6A9B-E37D-DC55E5D13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44F539F-3DB2-FC75-05A6-6A6CB66A2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605" y="4338666"/>
            <a:ext cx="4984376" cy="223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17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Results – Award Winners!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765" y="2057399"/>
            <a:ext cx="2894705" cy="40345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Emily Bruner – Made significant contributions to STAR's Steering and Science Advisory Committees, as well as Web App functionalities</a:t>
            </a:r>
          </a:p>
          <a:p>
            <a:r>
              <a:rPr lang="en-US" sz="1800" dirty="0"/>
              <a:t>Randy Leka- Enrolled ~100 fields in STAR, of which 90% of which were 3-STARs or above</a:t>
            </a:r>
          </a:p>
          <a:p>
            <a:r>
              <a:rPr lang="en-US" sz="1800" dirty="0"/>
              <a:t>Iroquois County SWCD – Enrolled 20+ producers with 3,000 acres between them in CY 2021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F4B8CD7-E9CB-24F1-1197-175740583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43AEDF0-1788-D389-1D07-8B6CBEBE5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230475"/>
            <a:ext cx="2507877" cy="3685724"/>
          </a:xfrm>
          <a:prstGeom prst="rect">
            <a:avLst/>
          </a:prstGeom>
          <a:ln w="28575">
            <a:solidFill>
              <a:srgbClr val="0D6938"/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6411C74-AF09-EF80-1213-306613CB3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636" y="2237805"/>
            <a:ext cx="2552700" cy="3693480"/>
          </a:xfrm>
          <a:prstGeom prst="rect">
            <a:avLst/>
          </a:prstGeom>
          <a:ln w="28575">
            <a:solidFill>
              <a:srgbClr val="0D6938"/>
            </a:solidFill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2EE8779-7C8A-75BE-A5EB-9D992A2F3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312" y="2234495"/>
            <a:ext cx="2519083" cy="3677687"/>
          </a:xfrm>
          <a:prstGeom prst="rect">
            <a:avLst/>
          </a:prstGeom>
          <a:ln w="28575">
            <a:solidFill>
              <a:srgbClr val="0D6938"/>
            </a:solidFill>
          </a:ln>
        </p:spPr>
      </p:pic>
    </p:spTree>
    <p:extLst>
      <p:ext uri="{BB962C8B-B14F-4D97-AF65-F5344CB8AC3E}">
        <p14:creationId xmlns:p14="http://schemas.microsoft.com/office/powerpoint/2010/main" val="3922567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in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12" y="2057400"/>
            <a:ext cx="5134183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Pay for Performance Programs</a:t>
            </a:r>
          </a:p>
          <a:p>
            <a:pPr lvl="1"/>
            <a:r>
              <a:rPr lang="en-US" dirty="0"/>
              <a:t>Pilot with ADM</a:t>
            </a:r>
          </a:p>
          <a:p>
            <a:pPr lvl="2">
              <a:buFont typeface="Arial" pitchFamily="34" charset="0"/>
            </a:pPr>
            <a:r>
              <a:rPr lang="en-US" sz="2000" dirty="0"/>
              <a:t>Incentives for increasing STAR Rating</a:t>
            </a:r>
          </a:p>
          <a:p>
            <a:pPr lvl="2">
              <a:buFont typeface="Arial" pitchFamily="34" charset="0"/>
            </a:pPr>
            <a:r>
              <a:rPr lang="en-US" sz="2000" dirty="0"/>
              <a:t>Rewards those already involved in conservation</a:t>
            </a:r>
          </a:p>
          <a:p>
            <a:pPr lvl="2">
              <a:buFont typeface="Arial" pitchFamily="34" charset="0"/>
            </a:pPr>
            <a:r>
              <a:rPr lang="en-US" sz="2000" dirty="0"/>
              <a:t>Eligible for fields enrolled in public programs</a:t>
            </a:r>
          </a:p>
          <a:p>
            <a:pPr marL="548640" lvl="2" indent="0">
              <a:buNone/>
            </a:pPr>
            <a:endParaRPr lang="en-US" sz="2000" dirty="0"/>
          </a:p>
          <a:p>
            <a:pPr marL="54864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626ABA6-1DEC-822A-E466-94AFA2907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7E804091-B487-B817-4BD9-B05DE0F09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713" y="1877631"/>
            <a:ext cx="3886199" cy="44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 in the Future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556" y="2071511"/>
            <a:ext cx="9872871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en-US" b="1" dirty="0"/>
              <a:t>Web App Enhancements</a:t>
            </a:r>
          </a:p>
          <a:p>
            <a:pPr lvl="1">
              <a:spcAft>
                <a:spcPts val="0"/>
              </a:spcAft>
            </a:pPr>
            <a:r>
              <a:rPr lang="en-US" dirty="0"/>
              <a:t>Upgraded Improvement Plan</a:t>
            </a:r>
          </a:p>
          <a:p>
            <a:pPr lvl="1">
              <a:spcAft>
                <a:spcPts val="0"/>
              </a:spcAft>
            </a:pPr>
            <a:r>
              <a:rPr lang="en-US" dirty="0"/>
              <a:t>Connections to financial incentive opportunities</a:t>
            </a:r>
          </a:p>
          <a:p>
            <a:pPr lvl="1">
              <a:spcAft>
                <a:spcPts val="0"/>
              </a:spcAft>
            </a:pPr>
            <a:r>
              <a:rPr lang="en-US" dirty="0"/>
              <a:t>Additional field forms (forestry, grazing, etc.)</a:t>
            </a:r>
          </a:p>
          <a:p>
            <a:pPr marL="45720" indent="0">
              <a:buNone/>
            </a:pPr>
            <a:r>
              <a:rPr lang="en-US" b="1" dirty="0">
                <a:ea typeface="+mn-lt"/>
                <a:cs typeface="+mn-lt"/>
              </a:rPr>
              <a:t>National STAR</a:t>
            </a:r>
          </a:p>
          <a:p>
            <a:pPr marL="742950" lvl="1" indent="-285750">
              <a:spcAft>
                <a:spcPts val="0"/>
              </a:spcAft>
              <a:buFont typeface="Corbel"/>
              <a:buChar char="•"/>
            </a:pPr>
            <a:r>
              <a:rPr lang="en-US" dirty="0">
                <a:ea typeface="+mn-lt"/>
                <a:cs typeface="+mn-lt"/>
              </a:rPr>
              <a:t>Develop partnerships in additional states</a:t>
            </a:r>
          </a:p>
          <a:p>
            <a:pPr lvl="1" indent="0">
              <a:spcAft>
                <a:spcPts val="0"/>
              </a:spcAft>
              <a:buNone/>
            </a:pPr>
            <a:r>
              <a:rPr lang="en-US" dirty="0">
                <a:ea typeface="+mn-lt"/>
                <a:cs typeface="+mn-lt"/>
              </a:rPr>
              <a:t>      to make STAR available nationwide </a:t>
            </a:r>
            <a:endParaRPr lang="en-US" dirty="0"/>
          </a:p>
          <a:p>
            <a:pPr marL="742950" lvl="1" indent="-285750">
              <a:spcAft>
                <a:spcPts val="0"/>
              </a:spcAft>
              <a:buFont typeface="Corbel"/>
              <a:buChar char="•"/>
            </a:pPr>
            <a:endParaRPr lang="en-US" dirty="0"/>
          </a:p>
          <a:p>
            <a:pPr lvl="1">
              <a:spcAft>
                <a:spcPts val="0"/>
              </a:spcAft>
            </a:pPr>
            <a:endParaRPr lang="en-US" dirty="0"/>
          </a:p>
          <a:p>
            <a:pPr lvl="1">
              <a:spcAft>
                <a:spcPts val="0"/>
              </a:spcAft>
            </a:pPr>
            <a:endParaRPr lang="en-US" dirty="0"/>
          </a:p>
          <a:p>
            <a:pPr lvl="1">
              <a:spcAft>
                <a:spcPts val="0"/>
              </a:spcAft>
            </a:pPr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121BFD6-9101-3238-B059-8850F9486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4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C2B9595-920A-2BA5-7D6B-75E266025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511" y="2349179"/>
            <a:ext cx="4337755" cy="25406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5A139A-D424-A928-6D80-5BEEBAFB3C41}"/>
              </a:ext>
            </a:extLst>
          </p:cNvPr>
          <p:cNvSpPr txBox="1"/>
          <p:nvPr/>
        </p:nvSpPr>
        <p:spPr>
          <a:xfrm>
            <a:off x="8365066" y="507717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i="1" dirty="0"/>
              <a:t>Colorado STAR Team </a:t>
            </a:r>
          </a:p>
        </p:txBody>
      </p:sp>
    </p:spTree>
    <p:extLst>
      <p:ext uri="{BB962C8B-B14F-4D97-AF65-F5344CB8AC3E}">
        <p14:creationId xmlns:p14="http://schemas.microsoft.com/office/powerpoint/2010/main" val="453084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Committee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176" y="2057399"/>
            <a:ext cx="3488615" cy="3507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>
                <a:ea typeface="+mn-lt"/>
                <a:cs typeface="+mn-lt"/>
              </a:rPr>
              <a:t>American Farmland Trust </a:t>
            </a:r>
            <a:endParaRPr lang="en-US"/>
          </a:p>
          <a:p>
            <a:r>
              <a:rPr lang="en-US" sz="1400" dirty="0">
                <a:ea typeface="+mn-lt"/>
                <a:cs typeface="+mn-lt"/>
              </a:rPr>
              <a:t>Archer Daniels Midland Company </a:t>
            </a:r>
          </a:p>
          <a:p>
            <a:r>
              <a:rPr lang="en-US" sz="1400" dirty="0">
                <a:ea typeface="+mn-lt"/>
                <a:cs typeface="+mn-lt"/>
              </a:rPr>
              <a:t>Association of Illinois SWCDs </a:t>
            </a:r>
          </a:p>
          <a:p>
            <a:r>
              <a:rPr lang="en-US" sz="1400" dirty="0">
                <a:ea typeface="+mn-lt"/>
                <a:cs typeface="+mn-lt"/>
              </a:rPr>
              <a:t>Certified Crop Advisers </a:t>
            </a:r>
          </a:p>
          <a:p>
            <a:r>
              <a:rPr lang="en-US" sz="1400" dirty="0" err="1">
                <a:ea typeface="+mn-lt"/>
                <a:cs typeface="+mn-lt"/>
              </a:rPr>
              <a:t>Centrec</a:t>
            </a:r>
            <a:r>
              <a:rPr lang="en-US" sz="1400" dirty="0">
                <a:ea typeface="+mn-lt"/>
                <a:cs typeface="+mn-lt"/>
              </a:rPr>
              <a:t> Consulting Group </a:t>
            </a:r>
          </a:p>
          <a:p>
            <a:r>
              <a:rPr lang="en-US" sz="1400" dirty="0">
                <a:ea typeface="+mn-lt"/>
                <a:cs typeface="+mn-lt"/>
              </a:rPr>
              <a:t>Champaign Co. SWCD </a:t>
            </a:r>
          </a:p>
          <a:p>
            <a:r>
              <a:rPr lang="en-US" sz="1400" dirty="0">
                <a:ea typeface="+mn-lt"/>
                <a:cs typeface="+mn-lt"/>
              </a:rPr>
              <a:t> Champaign Co. Farmers </a:t>
            </a:r>
          </a:p>
          <a:p>
            <a:r>
              <a:rPr lang="en-US" sz="1400" dirty="0">
                <a:ea typeface="+mn-lt"/>
                <a:cs typeface="+mn-lt"/>
              </a:rPr>
              <a:t>CHS, Inc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0CCF4-D3F0-78C8-4A3D-72286780D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3112" y="1967753"/>
            <a:ext cx="3477410" cy="35527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>
                <a:ea typeface="+mn-lt"/>
                <a:cs typeface="+mn-lt"/>
              </a:rPr>
              <a:t>Kankakee Co. SWCD Director</a:t>
            </a:r>
          </a:p>
          <a:p>
            <a:r>
              <a:rPr lang="en-US" sz="1400" dirty="0">
                <a:ea typeface="+mn-lt"/>
                <a:cs typeface="+mn-lt"/>
              </a:rPr>
              <a:t>McHenry Co. SWCD </a:t>
            </a:r>
            <a:endParaRPr lang="en-US" dirty="0"/>
          </a:p>
          <a:p>
            <a:r>
              <a:rPr lang="en-US" sz="1400" dirty="0">
                <a:ea typeface="+mn-lt"/>
                <a:cs typeface="+mn-lt"/>
              </a:rPr>
              <a:t>Natural Resources Conservation Service Illinois </a:t>
            </a:r>
          </a:p>
          <a:p>
            <a:r>
              <a:rPr lang="en-US" sz="1400" dirty="0">
                <a:ea typeface="+mn-lt"/>
                <a:cs typeface="+mn-lt"/>
              </a:rPr>
              <a:t>Piatt Co. SWCD </a:t>
            </a:r>
          </a:p>
          <a:p>
            <a:r>
              <a:rPr lang="en-US" sz="1400" dirty="0">
                <a:ea typeface="+mn-lt"/>
                <a:cs typeface="+mn-lt"/>
              </a:rPr>
              <a:t>Precision Conservation Management </a:t>
            </a:r>
          </a:p>
          <a:p>
            <a:r>
              <a:rPr lang="en-US" sz="1400" dirty="0">
                <a:ea typeface="+mn-lt"/>
                <a:cs typeface="+mn-lt"/>
              </a:rPr>
              <a:t>The Nature Conservancy </a:t>
            </a:r>
          </a:p>
          <a:p>
            <a:r>
              <a:rPr lang="en-US" sz="1400" dirty="0">
                <a:ea typeface="+mn-lt"/>
                <a:cs typeface="+mn-lt"/>
              </a:rPr>
              <a:t>University of Illinois </a:t>
            </a:r>
          </a:p>
          <a:p>
            <a:r>
              <a:rPr lang="en-US" sz="1400" dirty="0">
                <a:ea typeface="+mn-lt"/>
                <a:cs typeface="+mn-lt"/>
              </a:rPr>
              <a:t>University of Illinois Extension </a:t>
            </a:r>
          </a:p>
          <a:p>
            <a:r>
              <a:rPr lang="en-US" sz="1400" dirty="0">
                <a:ea typeface="+mn-lt"/>
                <a:cs typeface="+mn-lt"/>
              </a:rPr>
              <a:t>Wabash Valley FS</a:t>
            </a:r>
            <a:endParaRPr lang="en-US" sz="14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57F087A-246C-0C22-7A92-9A7E1800E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858A312-DC8F-2B6D-7FB3-86E3C95272A2}"/>
              </a:ext>
            </a:extLst>
          </p:cNvPr>
          <p:cNvSpPr txBox="1">
            <a:spLocks/>
          </p:cNvSpPr>
          <p:nvPr/>
        </p:nvSpPr>
        <p:spPr>
          <a:xfrm>
            <a:off x="4335717" y="2052918"/>
            <a:ext cx="3488616" cy="3552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rbel,Sans-Serif" pitchFamily="34" charset="0"/>
            </a:pPr>
            <a:r>
              <a:rPr lang="en-US" sz="1400" dirty="0">
                <a:ea typeface="+mn-lt"/>
                <a:cs typeface="+mn-lt"/>
              </a:rPr>
              <a:t>Coles Co. SWCD </a:t>
            </a:r>
          </a:p>
          <a:p>
            <a:pPr>
              <a:buFont typeface="Corbel,Sans-Serif" pitchFamily="34" charset="0"/>
            </a:pPr>
            <a:r>
              <a:rPr lang="en-US" sz="1400" dirty="0">
                <a:ea typeface="+mn-lt"/>
                <a:cs typeface="+mn-lt"/>
              </a:rPr>
              <a:t>DC Analysis, LLC</a:t>
            </a:r>
          </a:p>
          <a:p>
            <a:pPr>
              <a:buFont typeface="Corbel,Sans-Serif" pitchFamily="34" charset="0"/>
            </a:pPr>
            <a:r>
              <a:rPr lang="en-US" sz="1400" dirty="0">
                <a:ea typeface="+mn-lt"/>
                <a:cs typeface="+mn-lt"/>
              </a:rPr>
              <a:t>DIGS Associates</a:t>
            </a:r>
            <a:endParaRPr lang="en-US" dirty="0"/>
          </a:p>
          <a:p>
            <a:pPr>
              <a:buFont typeface="Corbel,Sans-Serif" pitchFamily="34" charset="0"/>
            </a:pPr>
            <a:r>
              <a:rPr lang="en-US" sz="1400" dirty="0">
                <a:ea typeface="+mn-lt"/>
                <a:cs typeface="+mn-lt"/>
              </a:rPr>
              <a:t>Illinois Corn Growers Association</a:t>
            </a:r>
            <a:endParaRPr lang="en-US" sz="1400" dirty="0"/>
          </a:p>
          <a:p>
            <a:pPr>
              <a:buFont typeface="Corbel,Sans-Serif" pitchFamily="34" charset="0"/>
            </a:pPr>
            <a:r>
              <a:rPr lang="en-US" sz="1400" dirty="0"/>
              <a:t>Illinois Department of Agriculture</a:t>
            </a:r>
          </a:p>
          <a:p>
            <a:pPr>
              <a:buFont typeface="Corbel,Sans-Serif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Illinois Fertilizer and Chemical Association</a:t>
            </a:r>
          </a:p>
          <a:p>
            <a:pPr>
              <a:buFont typeface="Corbel,Sans-Serif" pitchFamily="34" charset="0"/>
            </a:pPr>
            <a:r>
              <a:rPr lang="en-US" sz="1400" dirty="0"/>
              <a:t>Illinois Nutrient Research and Education Council</a:t>
            </a:r>
          </a:p>
          <a:p>
            <a:r>
              <a:rPr lang="en-US" sz="1400" dirty="0"/>
              <a:t>Illinois Soybean Association</a:t>
            </a:r>
            <a:endParaRPr lang="en-US" sz="1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3694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8FB96-28C5-5277-DE80-D687E83A0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– 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305D8-258D-A09E-0AEA-A217209A3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More questions? 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/>
              <a:t>Email </a:t>
            </a:r>
            <a:r>
              <a:rPr lang="en-US" b="1" u="sng" dirty="0"/>
              <a:t>David.Nguyen@AISWCD.org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/>
              <a:t>Or email </a:t>
            </a:r>
            <a:r>
              <a:rPr lang="en-US" b="1" u="sng" dirty="0"/>
              <a:t>BHenrikson@parkland.edu</a:t>
            </a:r>
            <a:endParaRPr lang="en-US" b="1" u="sng" dirty="0">
              <a:ea typeface="+mn-lt"/>
              <a:cs typeface="+mn-lt"/>
            </a:endParaRPr>
          </a:p>
          <a:p>
            <a:pPr lvl="1"/>
            <a:r>
              <a:rPr lang="en-US" dirty="0"/>
              <a:t>Or email </a:t>
            </a:r>
            <a:r>
              <a:rPr lang="en-US" b="1" u="sng" dirty="0"/>
              <a:t>info@ccswcd.com</a:t>
            </a:r>
          </a:p>
          <a:p>
            <a:r>
              <a:rPr lang="en-US" dirty="0"/>
              <a:t>Field Form/Scoresheet Training PowerPoint coming soon!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Feel free to also contact us below:</a:t>
            </a:r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A5CAC0A-BEB0-DD95-1488-076BDC956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B742DB47-4DFF-D534-B1EF-1CDF2144E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518" y="4469634"/>
            <a:ext cx="10766611" cy="20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3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5F5A81DA-14B2-409D-ABE6-332A5069F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56" y="214762"/>
            <a:ext cx="11760199" cy="6400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STAR Introduction</a:t>
            </a:r>
          </a:p>
          <a:p>
            <a:r>
              <a:rPr lang="en-US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STAR Year in Review</a:t>
            </a:r>
          </a:p>
          <a:p>
            <a:r>
              <a:rPr lang="en-US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STAR Results</a:t>
            </a:r>
          </a:p>
          <a:p>
            <a:r>
              <a:rPr lang="en-US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STAR in the Future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C301A08-E331-5EAE-D17B-D99062A1D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97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STAR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7373960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STAR is a free, accessible, and voluntary nationwide tool to assist farmers in evaluating their nutrient and soil loss management practices on individual fields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Based on practices, a field is scored and rated from 1 to 5 STARs 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STAR ratings encourage farmers to use management practices that reduce nutrient and soil losses from their fields 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Program will help reduce the nutrient and soil losses from farmland over larger areas in addition to showcasing improved soil health on the same scale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96B2A40-5DF6-D463-0B0C-A35260B57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08A4E0E-CFFB-0E24-C9DA-70C608612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2250141"/>
            <a:ext cx="2743200" cy="3657600"/>
          </a:xfrm>
          <a:prstGeom prst="rect">
            <a:avLst/>
          </a:prstGeom>
          <a:ln w="28575">
            <a:solidFill>
              <a:srgbClr val="0D6938"/>
            </a:solidFill>
          </a:ln>
        </p:spPr>
      </p:pic>
    </p:spTree>
    <p:extLst>
      <p:ext uri="{BB962C8B-B14F-4D97-AF65-F5344CB8AC3E}">
        <p14:creationId xmlns:p14="http://schemas.microsoft.com/office/powerpoint/2010/main" val="1953340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+mj-lt"/>
                <a:cs typeface="+mj-lt"/>
              </a:rPr>
              <a:t>STAR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7542048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STAR was created by the Champaign County Soil and Water Conservation District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Developed in 2017 as a means to contribute to the important goals outlined in the state's Nutrient Loss Reduction Strategy (NLRS)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Since its creation, STAR has been adopted in many county soil and water conservation districts as STAR Licensees 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Other states have also adopted STAR, including Iowa, Missouri, and Colorado to administer STAR in their area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546FDEA-D290-5F79-E923-B519E9EA0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6" name="Picture 6" descr="A person holding a sign&#10;&#10;Description automatically generated">
            <a:extLst>
              <a:ext uri="{FF2B5EF4-FFF2-40B4-BE49-F238E27FC236}">
                <a16:creationId xmlns:a16="http://schemas.microsoft.com/office/drawing/2014/main" id="{E9A468AE-1AF8-7FA0-1969-3317A4F56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194" y="2438400"/>
            <a:ext cx="2743200" cy="2743200"/>
          </a:xfrm>
          <a:prstGeom prst="rect">
            <a:avLst/>
          </a:prstGeom>
          <a:ln w="28575">
            <a:solidFill>
              <a:srgbClr val="0D6938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31A8C-030B-2D9F-7886-3F43BBF07AE1}"/>
              </a:ext>
            </a:extLst>
          </p:cNvPr>
          <p:cNvSpPr txBox="1"/>
          <p:nvPr/>
        </p:nvSpPr>
        <p:spPr>
          <a:xfrm>
            <a:off x="8901288" y="524651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i="1" dirty="0"/>
              <a:t>Joe Rothermel</a:t>
            </a:r>
            <a:endParaRPr lang="en-US" dirty="0"/>
          </a:p>
          <a:p>
            <a:pPr algn="r"/>
            <a:r>
              <a:rPr lang="en-US" i="1" dirty="0"/>
              <a:t>Champaign SWCD Director &amp; STAR Co-founder</a:t>
            </a:r>
          </a:p>
        </p:txBody>
      </p:sp>
    </p:spTree>
    <p:extLst>
      <p:ext uri="{BB962C8B-B14F-4D97-AF65-F5344CB8AC3E}">
        <p14:creationId xmlns:p14="http://schemas.microsoft.com/office/powerpoint/2010/main" val="3535266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+mj-lt"/>
                <a:cs typeface="+mj-lt"/>
              </a:rPr>
              <a:t>STAR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Bonus: STAR Farmers can request free field signs!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84B33E-8ECD-79E0-21FB-CA459272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6" name="Picture 5" descr="A picture containing grass, sky, outdoor, green&#10;&#10;Description automatically generated">
            <a:extLst>
              <a:ext uri="{FF2B5EF4-FFF2-40B4-BE49-F238E27FC236}">
                <a16:creationId xmlns:a16="http://schemas.microsoft.com/office/drawing/2014/main" id="{1D2DE51F-C596-8287-E522-0771C54F3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797" y="3844541"/>
            <a:ext cx="3758903" cy="2791161"/>
          </a:xfrm>
          <a:prstGeom prst="rect">
            <a:avLst/>
          </a:prstGeom>
          <a:ln>
            <a:solidFill>
              <a:srgbClr val="0D6938"/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B54D372-8D94-2C87-A582-99C98FC67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2467534"/>
            <a:ext cx="1891554" cy="1373843"/>
          </a:xfrm>
          <a:prstGeom prst="rect">
            <a:avLst/>
          </a:prstGeom>
          <a:ln>
            <a:solidFill>
              <a:srgbClr val="0D6938"/>
            </a:solidFill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0B3AE09-1BDD-9DEC-5820-BC7E98F46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709" y="1290637"/>
            <a:ext cx="1874744" cy="2551019"/>
          </a:xfrm>
          <a:prstGeom prst="rect">
            <a:avLst/>
          </a:prstGeom>
          <a:ln>
            <a:solidFill>
              <a:srgbClr val="0D6938"/>
            </a:solidFill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A2079EB-E2AD-373C-E567-5B4440643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891" y="2972786"/>
            <a:ext cx="2726080" cy="3657454"/>
          </a:xfrm>
          <a:prstGeom prst="rect">
            <a:avLst/>
          </a:prstGeom>
          <a:ln>
            <a:solidFill>
              <a:srgbClr val="0D6938"/>
            </a:solidFill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2B8A162-E8B1-18D1-C8CD-209E7A39E3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7341" y="2968012"/>
            <a:ext cx="2743200" cy="3650400"/>
          </a:xfrm>
          <a:prstGeom prst="rect">
            <a:avLst/>
          </a:prstGeom>
          <a:ln>
            <a:solidFill>
              <a:srgbClr val="0D6938"/>
            </a:solidFill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8C625F72-0452-D378-0452-82C4EE6405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067" y="2979793"/>
            <a:ext cx="2475089" cy="3650080"/>
          </a:xfrm>
          <a:prstGeom prst="rect">
            <a:avLst/>
          </a:prstGeom>
          <a:ln>
            <a:solidFill>
              <a:srgbClr val="0D6938"/>
            </a:solidFill>
          </a:ln>
        </p:spPr>
      </p:pic>
    </p:spTree>
    <p:extLst>
      <p:ext uri="{BB962C8B-B14F-4D97-AF65-F5344CB8AC3E}">
        <p14:creationId xmlns:p14="http://schemas.microsoft.com/office/powerpoint/2010/main" val="26309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385483"/>
            <a:ext cx="2098639" cy="6062829"/>
          </a:xfrm>
        </p:spPr>
        <p:txBody>
          <a:bodyPr>
            <a:normAutofit/>
          </a:bodyPr>
          <a:lstStyle/>
          <a:p>
            <a:r>
              <a:rPr lang="en-US" sz="3200" b="1" dirty="0"/>
              <a:t>STAR Year in Review</a:t>
            </a:r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CD9E0278-602A-0032-FF1E-F5A4E8D22E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69372" y="387723"/>
            <a:ext cx="4711401" cy="6062830"/>
          </a:xfrm>
          <a:ln>
            <a:solidFill>
              <a:srgbClr val="0D6938"/>
            </a:solidFill>
          </a:ln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9DBEBF1E-8628-00A4-D762-6B6A315071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90572" y="387724"/>
            <a:ext cx="4722606" cy="6107653"/>
          </a:xfrm>
          <a:ln>
            <a:solidFill>
              <a:srgbClr val="0D6938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66B15E-A2C5-EBA2-C5B1-86E0AF33F261}"/>
              </a:ext>
            </a:extLst>
          </p:cNvPr>
          <p:cNvSpPr txBox="1"/>
          <p:nvPr/>
        </p:nvSpPr>
        <p:spPr>
          <a:xfrm>
            <a:off x="265289" y="403295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New Field Form! </a:t>
            </a:r>
          </a:p>
        </p:txBody>
      </p:sp>
    </p:spTree>
    <p:extLst>
      <p:ext uri="{BB962C8B-B14F-4D97-AF65-F5344CB8AC3E}">
        <p14:creationId xmlns:p14="http://schemas.microsoft.com/office/powerpoint/2010/main" val="56916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STAR Year in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ea typeface="+mn-lt"/>
                <a:cs typeface="+mn-lt"/>
              </a:rPr>
              <a:t>STAR Web App made its debut in June 2021</a:t>
            </a:r>
            <a:endParaRPr lang="en-US" sz="1800" dirty="0"/>
          </a:p>
          <a:p>
            <a:r>
              <a:rPr lang="en-US" sz="1800" dirty="0">
                <a:ea typeface="+mn-lt"/>
                <a:cs typeface="+mn-lt"/>
              </a:rPr>
              <a:t>Provides immediate scoring and offers improvement plans</a:t>
            </a:r>
            <a:endParaRPr lang="en-US" sz="1800"/>
          </a:p>
          <a:p>
            <a:r>
              <a:rPr lang="en-US" sz="1800" dirty="0">
                <a:ea typeface="+mn-lt"/>
                <a:cs typeface="+mn-lt"/>
              </a:rPr>
              <a:t>Available on smartphone, tablet, or computer</a:t>
            </a:r>
            <a:endParaRPr lang="en-US" sz="1800"/>
          </a:p>
          <a:p>
            <a:r>
              <a:rPr lang="en-US" sz="1800" dirty="0">
                <a:ea typeface="+mn-lt"/>
                <a:cs typeface="+mn-lt"/>
              </a:rPr>
              <a:t>Currently open for CY22 submissions!</a:t>
            </a:r>
            <a:endParaRPr lang="en-US" sz="1800" dirty="0"/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E509488-B688-8C79-DC5F-B5D199CD2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62B60E-BDF5-C3F4-12AF-60BAECDC3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638" y="3249223"/>
            <a:ext cx="6631639" cy="32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70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STAR Year in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17512"/>
            <a:ext cx="6743110" cy="4278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en-US" b="1" dirty="0"/>
              <a:t>Collaboration</a:t>
            </a:r>
            <a:endParaRPr lang="en-US"/>
          </a:p>
          <a:p>
            <a:pPr lvl="1" indent="-285750"/>
            <a:r>
              <a:rPr lang="en-US" dirty="0"/>
              <a:t>Soil Health Incentive Program: Pilot in Champaign County to develop recommendations for a statewide climate program</a:t>
            </a:r>
          </a:p>
          <a:p>
            <a:pPr lvl="1" indent="-285750"/>
            <a:r>
              <a:rPr lang="en-US" dirty="0"/>
              <a:t>Partners for Conservation: 373 STAR evaluations received to help IDOA track outcomes of the PFC program </a:t>
            </a:r>
          </a:p>
          <a:p>
            <a:pPr marL="45720" indent="0">
              <a:buNone/>
            </a:pPr>
            <a:r>
              <a:rPr lang="en-US" b="1" dirty="0">
                <a:ea typeface="+mn-lt"/>
                <a:cs typeface="+mn-lt"/>
              </a:rPr>
              <a:t>STAR Affiliates</a:t>
            </a:r>
          </a:p>
          <a:p>
            <a:pPr lvl="1" indent="-285750"/>
            <a:r>
              <a:rPr lang="en-US" dirty="0">
                <a:ea typeface="+mn-lt"/>
                <a:cs typeface="+mn-lt"/>
              </a:rPr>
              <a:t>Iowa STAR: Launched in 2021, 25 districts collected 94 field forms covering 10,421 acres </a:t>
            </a:r>
          </a:p>
          <a:p>
            <a:pPr lvl="1" indent="-285750"/>
            <a:r>
              <a:rPr lang="en-US" dirty="0">
                <a:ea typeface="+mn-lt"/>
                <a:cs typeface="+mn-lt"/>
              </a:rPr>
              <a:t>Colorado STAR: Funding from the Colorado Department of Agriculture allowed for the creation of STAR Plus</a:t>
            </a:r>
          </a:p>
          <a:p>
            <a:pPr lvl="2"/>
            <a:r>
              <a:rPr lang="en-US" sz="2000" dirty="0"/>
              <a:t>20 districts provide technical and financial assistance to producers implementing new conservation practices</a:t>
            </a:r>
          </a:p>
          <a:p>
            <a:pPr lvl="1" indent="-285750"/>
            <a:endParaRPr lang="en-US" dirty="0"/>
          </a:p>
          <a:p>
            <a:pPr lvl="1" indent="-285750"/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531198E-BBFD-EB3B-102A-C073F687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43244A-F9BD-3F52-CB81-12B82F89A198}"/>
              </a:ext>
            </a:extLst>
          </p:cNvPr>
          <p:cNvSpPr txBox="1"/>
          <p:nvPr/>
        </p:nvSpPr>
        <p:spPr>
          <a:xfrm>
            <a:off x="7998177" y="600851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i="1" dirty="0"/>
              <a:t>Rademacher Farms</a:t>
            </a:r>
            <a:endParaRPr lang="en-US" dirty="0"/>
          </a:p>
          <a:p>
            <a:pPr algn="r"/>
            <a:r>
              <a:rPr lang="en-US" i="1" dirty="0"/>
              <a:t>Champaign County, IL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69D8E966-F9B0-1EB3-2739-E28F4C664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3" t="15328" r="2779" b="18137"/>
          <a:stretch/>
        </p:blipFill>
        <p:spPr>
          <a:xfrm rot="5400000">
            <a:off x="7437909" y="2697199"/>
            <a:ext cx="4032990" cy="2572257"/>
          </a:xfrm>
          <a:prstGeom prst="rect">
            <a:avLst/>
          </a:prstGeom>
          <a:ln w="28575">
            <a:solidFill>
              <a:srgbClr val="0D6938"/>
            </a:solidFill>
          </a:ln>
        </p:spPr>
      </p:pic>
    </p:spTree>
    <p:extLst>
      <p:ext uri="{BB962C8B-B14F-4D97-AF65-F5344CB8AC3E}">
        <p14:creationId xmlns:p14="http://schemas.microsoft.com/office/powerpoint/2010/main" val="219882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4F52-77A9-C436-12E1-E7BB26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STAR Year in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73C-8674-611A-1139-CF70E18B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817512"/>
            <a:ext cx="3067580" cy="45586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en-US" b="1" dirty="0"/>
              <a:t>Education/Outreach</a:t>
            </a:r>
            <a:endParaRPr lang="en-US" dirty="0"/>
          </a:p>
          <a:p>
            <a:pPr lvl="1" indent="-285750"/>
            <a:r>
              <a:rPr lang="en-US" dirty="0"/>
              <a:t>20+ STAR presentations between February 2021- January 2022</a:t>
            </a:r>
          </a:p>
          <a:p>
            <a:pPr lvl="1" indent="-285750"/>
            <a:r>
              <a:rPr lang="en-US" dirty="0"/>
              <a:t>Total attendees reached ~2,000!</a:t>
            </a:r>
          </a:p>
          <a:p>
            <a:pPr marL="45720" indent="0">
              <a:buNone/>
            </a:pPr>
            <a:endParaRPr lang="en-US" b="1" dirty="0"/>
          </a:p>
          <a:p>
            <a:pPr lvl="1" indent="-285750"/>
            <a:endParaRPr lang="en-US" dirty="0"/>
          </a:p>
          <a:p>
            <a:pPr lvl="1" indent="-285750"/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531198E-BBFD-EB3B-102A-C073F687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7" y="339865"/>
            <a:ext cx="1611694" cy="1541980"/>
          </a:xfrm>
          <a:prstGeom prst="rect">
            <a:avLst/>
          </a:prstGeom>
        </p:spPr>
      </p:pic>
      <p:pic>
        <p:nvPicPr>
          <p:cNvPr id="4" name="Picture 5" descr="Table&#10;&#10;Description automatically generated">
            <a:extLst>
              <a:ext uri="{FF2B5EF4-FFF2-40B4-BE49-F238E27FC236}">
                <a16:creationId xmlns:a16="http://schemas.microsoft.com/office/drawing/2014/main" id="{09437E1D-6D46-7EE5-9CB6-0D192267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371" y="1965982"/>
            <a:ext cx="7494493" cy="446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6413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54</TotalTime>
  <Words>27</Words>
  <Application>Microsoft Office PowerPoint</Application>
  <PresentationFormat>Widescreen</PresentationFormat>
  <Paragraphs>4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Basis</vt:lpstr>
      <vt:lpstr>CY21 STAR Updates</vt:lpstr>
      <vt:lpstr>Agenda</vt:lpstr>
      <vt:lpstr>STAR Introduction</vt:lpstr>
      <vt:lpstr>STAR Introduction</vt:lpstr>
      <vt:lpstr>STAR Introduction</vt:lpstr>
      <vt:lpstr>STAR Year in Review</vt:lpstr>
      <vt:lpstr>STAR Year in Review</vt:lpstr>
      <vt:lpstr>STAR Year in Review</vt:lpstr>
      <vt:lpstr>STAR Year in Review</vt:lpstr>
      <vt:lpstr>Illinois STAR Results </vt:lpstr>
      <vt:lpstr>STAR Results</vt:lpstr>
      <vt:lpstr>STAR Results </vt:lpstr>
      <vt:lpstr>STAR Results</vt:lpstr>
      <vt:lpstr>STAR Results</vt:lpstr>
      <vt:lpstr>STAR Results – Award Winners!</vt:lpstr>
      <vt:lpstr>STAR in the Future</vt:lpstr>
      <vt:lpstr>STAR in the Future</vt:lpstr>
      <vt:lpstr>Thanks to Committee Partners</vt:lpstr>
      <vt:lpstr>Wrap Up –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CY21 STAR Updates</dc:title>
  <dc:creator>David Nguyen - STAR Coordinator</dc:creator>
  <cp:lastModifiedBy>David Nguyen - STAR Coordinator</cp:lastModifiedBy>
  <cp:revision>1125</cp:revision>
  <dcterms:created xsi:type="dcterms:W3CDTF">2022-06-29T15:30:53Z</dcterms:created>
  <dcterms:modified xsi:type="dcterms:W3CDTF">2022-07-18T20:13:41Z</dcterms:modified>
</cp:coreProperties>
</file>